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1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31"/>
  </p:notesMasterIdLst>
  <p:sldIdLst>
    <p:sldId id="256" r:id="rId2"/>
    <p:sldId id="257" r:id="rId3"/>
    <p:sldId id="258" r:id="rId4"/>
    <p:sldId id="268" r:id="rId5"/>
    <p:sldId id="269" r:id="rId6"/>
    <p:sldId id="259" r:id="rId7"/>
    <p:sldId id="270" r:id="rId8"/>
    <p:sldId id="271" r:id="rId9"/>
    <p:sldId id="272" r:id="rId10"/>
    <p:sldId id="267" r:id="rId11"/>
    <p:sldId id="273" r:id="rId12"/>
    <p:sldId id="266" r:id="rId13"/>
    <p:sldId id="284" r:id="rId14"/>
    <p:sldId id="260" r:id="rId15"/>
    <p:sldId id="274" r:id="rId16"/>
    <p:sldId id="277" r:id="rId17"/>
    <p:sldId id="278" r:id="rId18"/>
    <p:sldId id="280" r:id="rId19"/>
    <p:sldId id="281" r:id="rId20"/>
    <p:sldId id="282" r:id="rId21"/>
    <p:sldId id="283" r:id="rId22"/>
    <p:sldId id="261" r:id="rId23"/>
    <p:sldId id="285" r:id="rId24"/>
    <p:sldId id="265" r:id="rId25"/>
    <p:sldId id="262" r:id="rId26"/>
    <p:sldId id="275" r:id="rId27"/>
    <p:sldId id="263" r:id="rId28"/>
    <p:sldId id="264" r:id="rId29"/>
    <p:sldId id="276" r:id="rId30"/>
  </p:sldIdLst>
  <p:sldSz cx="12192000" cy="6858000"/>
  <p:notesSz cx="6858000" cy="9144000"/>
  <p:defaultTextStyle>
    <a:defPPr>
      <a:defRPr lang="en-JP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655"/>
    <p:restoredTop sz="94663"/>
  </p:normalViewPr>
  <p:slideViewPr>
    <p:cSldViewPr snapToGrid="0" snapToObjects="1">
      <p:cViewPr>
        <p:scale>
          <a:sx n="132" d="100"/>
          <a:sy n="132" d="100"/>
        </p:scale>
        <p:origin x="-3168" y="-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colorful2">
  <dgm:title val=""/>
  <dgm:desc val=""/>
  <dgm:catLst>
    <dgm:cat type="colorful" pri="10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2"/>
      <a:schemeClr val="accent3"/>
    </dgm:fillClrLst>
    <dgm:linClrLst>
      <a:schemeClr val="accent2"/>
      <a:schemeClr val="accent3"/>
    </dgm:linClrLst>
    <dgm:effectClrLst/>
    <dgm:txLinClrLst/>
    <dgm:txFillClrLst/>
    <dgm:txEffectClrLst/>
  </dgm:styleLbl>
  <dgm:styleLbl name="lnNode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2">
        <a:alpha val="5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2">
        <a:tint val="50000"/>
      </a:schemeClr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2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2"/>
      <a:schemeClr val="accent3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2"/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2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2">
        <a:tint val="5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2"/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2">
        <a:tint val="40000"/>
        <a:alpha val="90000"/>
      </a:schemeClr>
      <a:schemeClr val="accent3">
        <a:tint val="40000"/>
        <a:alpha val="90000"/>
      </a:schemeClr>
    </dgm:fillClrLst>
    <dgm:linClrLst>
      <a:schemeClr val="accent2">
        <a:tint val="40000"/>
        <a:alpha val="90000"/>
      </a:schemeClr>
      <a:schemeClr val="accent3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2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/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/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F825D1A4-5E8A-4E94-897C-6756BEE0FF02}" type="sibTrans" cxnId="{E9965EB8-557A-4DF8-92F1-CF8F1A9BE7F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2BA63805-5800-4603-A0F4-5DA6B0DD81BF}">
      <dgm:prSet/>
      <dgm:spPr/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2F179F3B-C6B0-4993-B1C3-2D44B09AFEDB}" type="parTrans" cxnId="{C8EE61CE-E047-4AF2-8E3E-35472B6EBEC1}">
      <dgm:prSet/>
      <dgm:spPr/>
      <dgm:t>
        <a:bodyPr/>
        <a:lstStyle/>
        <a:p>
          <a:endParaRPr lang="en-US"/>
        </a:p>
      </dgm:t>
    </dgm:pt>
    <dgm:pt modelId="{4ACA7A7B-8178-452C-AE78-EFEAAA02B972}" type="sibTrans" cxnId="{C8EE61CE-E047-4AF2-8E3E-35472B6EBEC1}">
      <dgm:prSet phldrT="3" phldr="0"/>
      <dgm:spPr/>
      <dgm:t>
        <a:bodyPr/>
        <a:lstStyle/>
        <a:p>
          <a:r>
            <a:rPr lang="en-US"/>
            <a:t>3</a:t>
          </a:r>
        </a:p>
      </dgm:t>
    </dgm:pt>
    <dgm:pt modelId="{EB7CF580-12F9-470D-B7F2-A12716508FAF}">
      <dgm:prSet/>
      <dgm:spPr/>
      <dgm:t>
        <a:bodyPr/>
        <a:lstStyle/>
        <a:p>
          <a:pPr algn="ctr"/>
          <a:r>
            <a:rPr lang="en-US"/>
            <a:t>Model Data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A74EDBB8-9DF6-4667-B03C-67DA6EE2988F}" type="sibTrans" cxnId="{BB148B0C-537C-4424-B24F-E6A151CF2DDA}">
      <dgm:prSet phldrT="4" phldr="0"/>
      <dgm:spPr/>
      <dgm:t>
        <a:bodyPr/>
        <a:lstStyle/>
        <a:p>
          <a:r>
            <a:rPr lang="en-US"/>
            <a:t>4</a:t>
          </a:r>
        </a:p>
      </dgm:t>
    </dgm:pt>
    <dgm:pt modelId="{62F2796A-E76E-4213-B7C7-B0A38DC58D31}">
      <dgm:prSet/>
      <dgm:spPr/>
      <dgm:t>
        <a:bodyPr/>
        <a:lstStyle/>
        <a:p>
          <a:pPr algn="ctr"/>
          <a:r>
            <a:rPr lang="en-US"/>
            <a:t>Evaluate Model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A5A146D1-428A-48E6-8943-76F35DA80B3B}" type="sibTrans" cxnId="{B3059DD0-2671-4723-A6D9-B2D2A7DDE0DC}">
      <dgm:prSet phldrT="5" phldr="0"/>
      <dgm:spPr/>
      <dgm:t>
        <a:bodyPr/>
        <a:lstStyle/>
        <a:p>
          <a:r>
            <a:rPr lang="en-US"/>
            <a:t>5</a:t>
          </a:r>
        </a:p>
      </dgm:t>
    </dgm:pt>
    <dgm:pt modelId="{94E07EA6-463D-444E-A01F-FE2E732A9620}">
      <dgm:prSet/>
      <dgm:spPr/>
      <dgm:t>
        <a:bodyPr/>
        <a:lstStyle/>
        <a:p>
          <a:pPr algn="ctr"/>
          <a:r>
            <a:rPr lang="en-US"/>
            <a:t>Test Model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FAA84117-CA18-4702-B974-1839C74BA4B3}" type="sibTrans" cxnId="{F706B7D1-9891-49E0-847C-E0E1895BE7E0}">
      <dgm:prSet phldrT="6" phldr="0"/>
      <dgm:spPr/>
      <dgm:t>
        <a:bodyPr/>
        <a:lstStyle/>
        <a:p>
          <a:r>
            <a:rPr lang="en-US"/>
            <a:t>6</a:t>
          </a:r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5FF94103-AFDD-3E4C-A398-3EB85A828155}" type="pres">
      <dgm:prSet presAssocID="{2BA63805-5800-4603-A0F4-5DA6B0DD81BF}" presName="compositeNode" presStyleCnt="0">
        <dgm:presLayoutVars>
          <dgm:bulletEnabled val="1"/>
        </dgm:presLayoutVars>
      </dgm:prSet>
      <dgm:spPr/>
    </dgm:pt>
    <dgm:pt modelId="{9FED59D8-C595-C047-8BBE-C8F073FE2255}" type="pres">
      <dgm:prSet presAssocID="{2BA63805-5800-4603-A0F4-5DA6B0DD81BF}" presName="bgRect" presStyleLbl="bgAccFollowNode1" presStyleIdx="2" presStyleCnt="6"/>
      <dgm:spPr/>
    </dgm:pt>
    <dgm:pt modelId="{CC04950C-E43F-CB4B-B7A8-2A14E9307EBD}" type="pres">
      <dgm:prSet presAssocID="{4ACA7A7B-8178-452C-AE78-EFEAAA02B97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6E58FF30-4112-B349-9079-D061110C4E9D}" type="pres">
      <dgm:prSet presAssocID="{2BA63805-5800-4603-A0F4-5DA6B0DD81BF}" presName="bottomLine" presStyleLbl="alignNode1" presStyleIdx="5" presStyleCnt="12">
        <dgm:presLayoutVars/>
      </dgm:prSet>
      <dgm:spPr/>
    </dgm:pt>
    <dgm:pt modelId="{2B0C924D-A4CD-694C-8587-C4B41B5A6ED0}" type="pres">
      <dgm:prSet presAssocID="{2BA63805-5800-4603-A0F4-5DA6B0DD81BF}" presName="nodeText" presStyleLbl="bgAccFollowNode1" presStyleIdx="2" presStyleCnt="6">
        <dgm:presLayoutVars>
          <dgm:bulletEnabled val="1"/>
        </dgm:presLayoutVars>
      </dgm:prSet>
      <dgm:spPr/>
    </dgm:pt>
    <dgm:pt modelId="{973FBDEB-E6C7-884C-AFDE-78C2640BF196}" type="pres">
      <dgm:prSet presAssocID="{4ACA7A7B-8178-452C-AE78-EFEAAA02B972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C590FB5F-38C2-2B4C-953A-E3AD45FF17A6}" type="presOf" srcId="{2BA63805-5800-4603-A0F4-5DA6B0DD81BF}" destId="{2B0C924D-A4CD-694C-8587-C4B41B5A6ED0}" srcOrd="1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C6B73872-214B-2F4E-B017-7DDB13E69B13}" type="presOf" srcId="{2BA63805-5800-4603-A0F4-5DA6B0DD81BF}" destId="{9FED59D8-C595-C047-8BBE-C8F073FE2255}" srcOrd="0" destOrd="0" presId="urn:microsoft.com/office/officeart/2016/7/layout/BasicLinearProcessNumbered"/>
    <dgm:cxn modelId="{8CA7287F-6236-A640-9FD1-9F0B6EE086C5}" type="presOf" srcId="{4ACA7A7B-8178-452C-AE78-EFEAAA02B972}" destId="{CC04950C-E43F-CB4B-B7A8-2A14E9307EBD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C8EE61CE-E047-4AF2-8E3E-35472B6EBEC1}" srcId="{D8250EA4-3115-4AEB-9973-4B18545FA343}" destId="{2BA63805-5800-4603-A0F4-5DA6B0DD81BF}" srcOrd="2" destOrd="0" parTransId="{2F179F3B-C6B0-4993-B1C3-2D44B09AFEDB}" sibTransId="{4ACA7A7B-8178-452C-AE78-EFEAAA02B972}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2CCFD2E3-C13E-5D45-86A6-ECD5A1130E14}" type="presParOf" srcId="{E462E9BB-9544-694B-9820-8EE29BB55B44}" destId="{5FF94103-AFDD-3E4C-A398-3EB85A828155}" srcOrd="4" destOrd="0" presId="urn:microsoft.com/office/officeart/2016/7/layout/BasicLinearProcessNumbered"/>
    <dgm:cxn modelId="{9934B4C2-8634-C64F-AC19-161ED76A6AF5}" type="presParOf" srcId="{5FF94103-AFDD-3E4C-A398-3EB85A828155}" destId="{9FED59D8-C595-C047-8BBE-C8F073FE2255}" srcOrd="0" destOrd="0" presId="urn:microsoft.com/office/officeart/2016/7/layout/BasicLinearProcessNumbered"/>
    <dgm:cxn modelId="{42E263F1-1470-B945-AA08-7DBCEE6511FE}" type="presParOf" srcId="{5FF94103-AFDD-3E4C-A398-3EB85A828155}" destId="{CC04950C-E43F-CB4B-B7A8-2A14E9307EBD}" srcOrd="1" destOrd="0" presId="urn:microsoft.com/office/officeart/2016/7/layout/BasicLinearProcessNumbered"/>
    <dgm:cxn modelId="{CBADB0DA-81BC-EF4E-80EA-91DAA79529C8}" type="presParOf" srcId="{5FF94103-AFDD-3E4C-A398-3EB85A828155}" destId="{6E58FF30-4112-B349-9079-D061110C4E9D}" srcOrd="2" destOrd="0" presId="urn:microsoft.com/office/officeart/2016/7/layout/BasicLinearProcessNumbered"/>
    <dgm:cxn modelId="{3FFE198E-A092-8A46-A595-72F1FCB9EDC6}" type="presParOf" srcId="{5FF94103-AFDD-3E4C-A398-3EB85A828155}" destId="{2B0C924D-A4CD-694C-8587-C4B41B5A6ED0}" srcOrd="3" destOrd="0" presId="urn:microsoft.com/office/officeart/2016/7/layout/BasicLinearProcessNumbered"/>
    <dgm:cxn modelId="{27043AA0-8828-4C40-B146-BDA9A16CED9C}" type="presParOf" srcId="{E462E9BB-9544-694B-9820-8EE29BB55B44}" destId="{973FBDEB-E6C7-884C-AFDE-78C2640BF196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/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/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/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2BA63805-5800-4603-A0F4-5DA6B0DD81B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4ACA7A7B-8178-452C-AE78-EFEAAA02B972}" type="sibTrans" cxnId="{C8EE61CE-E047-4AF2-8E3E-35472B6EBEC1}">
      <dgm:prSet phldrT="3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2F179F3B-C6B0-4993-B1C3-2D44B09AFEDB}" type="parTrans" cxnId="{C8EE61CE-E047-4AF2-8E3E-35472B6EBEC1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5FF94103-AFDD-3E4C-A398-3EB85A828155}" type="pres">
      <dgm:prSet presAssocID="{2BA63805-5800-4603-A0F4-5DA6B0DD81BF}" presName="compositeNode" presStyleCnt="0">
        <dgm:presLayoutVars>
          <dgm:bulletEnabled val="1"/>
        </dgm:presLayoutVars>
      </dgm:prSet>
      <dgm:spPr/>
    </dgm:pt>
    <dgm:pt modelId="{9FED59D8-C595-C047-8BBE-C8F073FE2255}" type="pres">
      <dgm:prSet presAssocID="{2BA63805-5800-4603-A0F4-5DA6B0DD81BF}" presName="bgRect" presStyleLbl="bgAccFollowNode1" presStyleIdx="2" presStyleCnt="6"/>
      <dgm:spPr/>
    </dgm:pt>
    <dgm:pt modelId="{CC04950C-E43F-CB4B-B7A8-2A14E9307EBD}" type="pres">
      <dgm:prSet presAssocID="{4ACA7A7B-8178-452C-AE78-EFEAAA02B972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6E58FF30-4112-B349-9079-D061110C4E9D}" type="pres">
      <dgm:prSet presAssocID="{2BA63805-5800-4603-A0F4-5DA6B0DD81BF}" presName="bottomLine" presStyleLbl="alignNode1" presStyleIdx="5" presStyleCnt="12">
        <dgm:presLayoutVars/>
      </dgm:prSet>
      <dgm:spPr/>
    </dgm:pt>
    <dgm:pt modelId="{2B0C924D-A4CD-694C-8587-C4B41B5A6ED0}" type="pres">
      <dgm:prSet presAssocID="{2BA63805-5800-4603-A0F4-5DA6B0DD81BF}" presName="nodeText" presStyleLbl="bgAccFollowNode1" presStyleIdx="2" presStyleCnt="6">
        <dgm:presLayoutVars>
          <dgm:bulletEnabled val="1"/>
        </dgm:presLayoutVars>
      </dgm:prSet>
      <dgm:spPr/>
    </dgm:pt>
    <dgm:pt modelId="{973FBDEB-E6C7-884C-AFDE-78C2640BF196}" type="pres">
      <dgm:prSet presAssocID="{4ACA7A7B-8178-452C-AE78-EFEAAA02B972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C590FB5F-38C2-2B4C-953A-E3AD45FF17A6}" type="presOf" srcId="{2BA63805-5800-4603-A0F4-5DA6B0DD81BF}" destId="{2B0C924D-A4CD-694C-8587-C4B41B5A6ED0}" srcOrd="1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C6B73872-214B-2F4E-B017-7DDB13E69B13}" type="presOf" srcId="{2BA63805-5800-4603-A0F4-5DA6B0DD81BF}" destId="{9FED59D8-C595-C047-8BBE-C8F073FE2255}" srcOrd="0" destOrd="0" presId="urn:microsoft.com/office/officeart/2016/7/layout/BasicLinearProcessNumbered"/>
    <dgm:cxn modelId="{8CA7287F-6236-A640-9FD1-9F0B6EE086C5}" type="presOf" srcId="{4ACA7A7B-8178-452C-AE78-EFEAAA02B972}" destId="{CC04950C-E43F-CB4B-B7A8-2A14E9307EBD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C8EE61CE-E047-4AF2-8E3E-35472B6EBEC1}" srcId="{D8250EA4-3115-4AEB-9973-4B18545FA343}" destId="{2BA63805-5800-4603-A0F4-5DA6B0DD81BF}" srcOrd="2" destOrd="0" parTransId="{2F179F3B-C6B0-4993-B1C3-2D44B09AFEDB}" sibTransId="{4ACA7A7B-8178-452C-AE78-EFEAAA02B972}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2CCFD2E3-C13E-5D45-86A6-ECD5A1130E14}" type="presParOf" srcId="{E462E9BB-9544-694B-9820-8EE29BB55B44}" destId="{5FF94103-AFDD-3E4C-A398-3EB85A828155}" srcOrd="4" destOrd="0" presId="urn:microsoft.com/office/officeart/2016/7/layout/BasicLinearProcessNumbered"/>
    <dgm:cxn modelId="{9934B4C2-8634-C64F-AC19-161ED76A6AF5}" type="presParOf" srcId="{5FF94103-AFDD-3E4C-A398-3EB85A828155}" destId="{9FED59D8-C595-C047-8BBE-C8F073FE2255}" srcOrd="0" destOrd="0" presId="urn:microsoft.com/office/officeart/2016/7/layout/BasicLinearProcessNumbered"/>
    <dgm:cxn modelId="{42E263F1-1470-B945-AA08-7DBCEE6511FE}" type="presParOf" srcId="{5FF94103-AFDD-3E4C-A398-3EB85A828155}" destId="{CC04950C-E43F-CB4B-B7A8-2A14E9307EBD}" srcOrd="1" destOrd="0" presId="urn:microsoft.com/office/officeart/2016/7/layout/BasicLinearProcessNumbered"/>
    <dgm:cxn modelId="{CBADB0DA-81BC-EF4E-80EA-91DAA79529C8}" type="presParOf" srcId="{5FF94103-AFDD-3E4C-A398-3EB85A828155}" destId="{6E58FF30-4112-B349-9079-D061110C4E9D}" srcOrd="2" destOrd="0" presId="urn:microsoft.com/office/officeart/2016/7/layout/BasicLinearProcessNumbered"/>
    <dgm:cxn modelId="{3FFE198E-A092-8A46-A595-72F1FCB9EDC6}" type="presParOf" srcId="{5FF94103-AFDD-3E4C-A398-3EB85A828155}" destId="{2B0C924D-A4CD-694C-8587-C4B41B5A6ED0}" srcOrd="3" destOrd="0" presId="urn:microsoft.com/office/officeart/2016/7/layout/BasicLinearProcessNumbered"/>
    <dgm:cxn modelId="{27043AA0-8828-4C40-B146-BDA9A16CED9C}" type="presParOf" srcId="{E462E9BB-9544-694B-9820-8EE29BB55B44}" destId="{973FBDEB-E6C7-884C-AFDE-78C2640BF196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38C907A5-6899-45CE-8D77-C2BE562852E0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6A0C7B92-E7E1-45CF-B241-438B66150453}" type="sibTrans" cxnId="{AD284834-18C2-477A-B055-446A1CDEBCFC}">
      <dgm:prSet phldrT="3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384CAC7A-4F40-4FE0-9501-D551B4524712}" type="parTrans" cxnId="{AD284834-18C2-477A-B055-446A1CDEBCFC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CF8842B0-3215-D84E-855C-2F8426EF76CA}" type="pres">
      <dgm:prSet presAssocID="{38C907A5-6899-45CE-8D77-C2BE562852E0}" presName="compositeNode" presStyleCnt="0">
        <dgm:presLayoutVars>
          <dgm:bulletEnabled val="1"/>
        </dgm:presLayoutVars>
      </dgm:prSet>
      <dgm:spPr/>
    </dgm:pt>
    <dgm:pt modelId="{12CF648E-3E83-5643-8F7E-08E5ED05AE09}" type="pres">
      <dgm:prSet presAssocID="{38C907A5-6899-45CE-8D77-C2BE562852E0}" presName="bgRect" presStyleLbl="bgAccFollowNode1" presStyleIdx="2" presStyleCnt="6"/>
      <dgm:spPr/>
    </dgm:pt>
    <dgm:pt modelId="{0AC580DF-8627-4B48-8CEA-4D7F21475A1A}" type="pres">
      <dgm:prSet presAssocID="{6A0C7B92-E7E1-45CF-B241-438B66150453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01D7424-CFCA-4E44-A49B-25993787637C}" type="pres">
      <dgm:prSet presAssocID="{38C907A5-6899-45CE-8D77-C2BE562852E0}" presName="bottomLine" presStyleLbl="alignNode1" presStyleIdx="5" presStyleCnt="12">
        <dgm:presLayoutVars/>
      </dgm:prSet>
      <dgm:spPr/>
    </dgm:pt>
    <dgm:pt modelId="{E1F7A395-6BA9-D041-8F01-B95BC98B801F}" type="pres">
      <dgm:prSet presAssocID="{38C907A5-6899-45CE-8D77-C2BE562852E0}" presName="nodeText" presStyleLbl="bgAccFollowNode1" presStyleIdx="2" presStyleCnt="6">
        <dgm:presLayoutVars>
          <dgm:bulletEnabled val="1"/>
        </dgm:presLayoutVars>
      </dgm:prSet>
      <dgm:spPr/>
    </dgm:pt>
    <dgm:pt modelId="{186F26C7-7F9F-1544-9B82-A0DC768936FC}" type="pres">
      <dgm:prSet presAssocID="{6A0C7B92-E7E1-45CF-B241-438B66150453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AD284834-18C2-477A-B055-446A1CDEBCFC}" srcId="{D8250EA4-3115-4AEB-9973-4B18545FA343}" destId="{38C907A5-6899-45CE-8D77-C2BE562852E0}" srcOrd="2" destOrd="0" parTransId="{384CAC7A-4F40-4FE0-9501-D551B4524712}" sibTransId="{6A0C7B92-E7E1-45CF-B241-438B66150453}"/>
    <dgm:cxn modelId="{2C511439-F5C5-B341-AE9E-0C61D4834973}" type="presOf" srcId="{6A0C7B92-E7E1-45CF-B241-438B66150453}" destId="{0AC580DF-8627-4B48-8CEA-4D7F21475A1A}" srcOrd="0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878C84CE-0FAE-E649-98D2-6490298DAA59}" type="presOf" srcId="{38C907A5-6899-45CE-8D77-C2BE562852E0}" destId="{12CF648E-3E83-5643-8F7E-08E5ED05AE09}" srcOrd="0" destOrd="0" presId="urn:microsoft.com/office/officeart/2016/7/layout/BasicLinearProcessNumbered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321780F4-30BB-8249-A36E-1C38A76A7982}" type="presOf" srcId="{38C907A5-6899-45CE-8D77-C2BE562852E0}" destId="{E1F7A395-6BA9-D041-8F01-B95BC98B801F}" srcOrd="1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BDBF440C-6402-4343-A97B-D6E33767B6A3}" type="presParOf" srcId="{E462E9BB-9544-694B-9820-8EE29BB55B44}" destId="{CF8842B0-3215-D84E-855C-2F8426EF76CA}" srcOrd="4" destOrd="0" presId="urn:microsoft.com/office/officeart/2016/7/layout/BasicLinearProcessNumbered"/>
    <dgm:cxn modelId="{C5FC87A1-805E-744A-B34B-2B1B74F71F99}" type="presParOf" srcId="{CF8842B0-3215-D84E-855C-2F8426EF76CA}" destId="{12CF648E-3E83-5643-8F7E-08E5ED05AE09}" srcOrd="0" destOrd="0" presId="urn:microsoft.com/office/officeart/2016/7/layout/BasicLinearProcessNumbered"/>
    <dgm:cxn modelId="{03601E04-B803-C840-8EDC-3BE55F1885E2}" type="presParOf" srcId="{CF8842B0-3215-D84E-855C-2F8426EF76CA}" destId="{0AC580DF-8627-4B48-8CEA-4D7F21475A1A}" srcOrd="1" destOrd="0" presId="urn:microsoft.com/office/officeart/2016/7/layout/BasicLinearProcessNumbered"/>
    <dgm:cxn modelId="{4E99A211-6F2E-7646-B338-7DB215E94F2B}" type="presParOf" srcId="{CF8842B0-3215-D84E-855C-2F8426EF76CA}" destId="{501D7424-CFCA-4E44-A49B-25993787637C}" srcOrd="2" destOrd="0" presId="urn:microsoft.com/office/officeart/2016/7/layout/BasicLinearProcessNumbered"/>
    <dgm:cxn modelId="{FCA38A5D-DD8B-4A4F-B132-7A15ECAE47DE}" type="presParOf" srcId="{CF8842B0-3215-D84E-855C-2F8426EF76CA}" destId="{E1F7A395-6BA9-D041-8F01-B95BC98B801F}" srcOrd="3" destOrd="0" presId="urn:microsoft.com/office/officeart/2016/7/layout/BasicLinearProcessNumbered"/>
    <dgm:cxn modelId="{57C4D4BA-C6F0-4D4C-AE7B-4A4303D7F0E4}" type="presParOf" srcId="{E462E9BB-9544-694B-9820-8EE29BB55B44}" destId="{186F26C7-7F9F-1544-9B82-A0DC768936FC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38C907A5-6899-45CE-8D77-C2BE562852E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6A0C7B92-E7E1-45CF-B241-438B66150453}" type="sibTrans" cxnId="{AD284834-18C2-477A-B055-446A1CDEBCFC}">
      <dgm:prSet phldrT="3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384CAC7A-4F40-4FE0-9501-D551B4524712}" type="parTrans" cxnId="{AD284834-18C2-477A-B055-446A1CDEBCFC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CF8842B0-3215-D84E-855C-2F8426EF76CA}" type="pres">
      <dgm:prSet presAssocID="{38C907A5-6899-45CE-8D77-C2BE562852E0}" presName="compositeNode" presStyleCnt="0">
        <dgm:presLayoutVars>
          <dgm:bulletEnabled val="1"/>
        </dgm:presLayoutVars>
      </dgm:prSet>
      <dgm:spPr/>
    </dgm:pt>
    <dgm:pt modelId="{12CF648E-3E83-5643-8F7E-08E5ED05AE09}" type="pres">
      <dgm:prSet presAssocID="{38C907A5-6899-45CE-8D77-C2BE562852E0}" presName="bgRect" presStyleLbl="bgAccFollowNode1" presStyleIdx="2" presStyleCnt="6"/>
      <dgm:spPr/>
    </dgm:pt>
    <dgm:pt modelId="{0AC580DF-8627-4B48-8CEA-4D7F21475A1A}" type="pres">
      <dgm:prSet presAssocID="{6A0C7B92-E7E1-45CF-B241-438B66150453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01D7424-CFCA-4E44-A49B-25993787637C}" type="pres">
      <dgm:prSet presAssocID="{38C907A5-6899-45CE-8D77-C2BE562852E0}" presName="bottomLine" presStyleLbl="alignNode1" presStyleIdx="5" presStyleCnt="12">
        <dgm:presLayoutVars/>
      </dgm:prSet>
      <dgm:spPr/>
    </dgm:pt>
    <dgm:pt modelId="{E1F7A395-6BA9-D041-8F01-B95BC98B801F}" type="pres">
      <dgm:prSet presAssocID="{38C907A5-6899-45CE-8D77-C2BE562852E0}" presName="nodeText" presStyleLbl="bgAccFollowNode1" presStyleIdx="2" presStyleCnt="6">
        <dgm:presLayoutVars>
          <dgm:bulletEnabled val="1"/>
        </dgm:presLayoutVars>
      </dgm:prSet>
      <dgm:spPr/>
    </dgm:pt>
    <dgm:pt modelId="{186F26C7-7F9F-1544-9B82-A0DC768936FC}" type="pres">
      <dgm:prSet presAssocID="{6A0C7B92-E7E1-45CF-B241-438B66150453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AD284834-18C2-477A-B055-446A1CDEBCFC}" srcId="{D8250EA4-3115-4AEB-9973-4B18545FA343}" destId="{38C907A5-6899-45CE-8D77-C2BE562852E0}" srcOrd="2" destOrd="0" parTransId="{384CAC7A-4F40-4FE0-9501-D551B4524712}" sibTransId="{6A0C7B92-E7E1-45CF-B241-438B66150453}"/>
    <dgm:cxn modelId="{2C511439-F5C5-B341-AE9E-0C61D4834973}" type="presOf" srcId="{6A0C7B92-E7E1-45CF-B241-438B66150453}" destId="{0AC580DF-8627-4B48-8CEA-4D7F21475A1A}" srcOrd="0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878C84CE-0FAE-E649-98D2-6490298DAA59}" type="presOf" srcId="{38C907A5-6899-45CE-8D77-C2BE562852E0}" destId="{12CF648E-3E83-5643-8F7E-08E5ED05AE09}" srcOrd="0" destOrd="0" presId="urn:microsoft.com/office/officeart/2016/7/layout/BasicLinearProcessNumbered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321780F4-30BB-8249-A36E-1C38A76A7982}" type="presOf" srcId="{38C907A5-6899-45CE-8D77-C2BE562852E0}" destId="{E1F7A395-6BA9-D041-8F01-B95BC98B801F}" srcOrd="1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BDBF440C-6402-4343-A97B-D6E33767B6A3}" type="presParOf" srcId="{E462E9BB-9544-694B-9820-8EE29BB55B44}" destId="{CF8842B0-3215-D84E-855C-2F8426EF76CA}" srcOrd="4" destOrd="0" presId="urn:microsoft.com/office/officeart/2016/7/layout/BasicLinearProcessNumbered"/>
    <dgm:cxn modelId="{C5FC87A1-805E-744A-B34B-2B1B74F71F99}" type="presParOf" srcId="{CF8842B0-3215-D84E-855C-2F8426EF76CA}" destId="{12CF648E-3E83-5643-8F7E-08E5ED05AE09}" srcOrd="0" destOrd="0" presId="urn:microsoft.com/office/officeart/2016/7/layout/BasicLinearProcessNumbered"/>
    <dgm:cxn modelId="{03601E04-B803-C840-8EDC-3BE55F1885E2}" type="presParOf" srcId="{CF8842B0-3215-D84E-855C-2F8426EF76CA}" destId="{0AC580DF-8627-4B48-8CEA-4D7F21475A1A}" srcOrd="1" destOrd="0" presId="urn:microsoft.com/office/officeart/2016/7/layout/BasicLinearProcessNumbered"/>
    <dgm:cxn modelId="{4E99A211-6F2E-7646-B338-7DB215E94F2B}" type="presParOf" srcId="{CF8842B0-3215-D84E-855C-2F8426EF76CA}" destId="{501D7424-CFCA-4E44-A49B-25993787637C}" srcOrd="2" destOrd="0" presId="urn:microsoft.com/office/officeart/2016/7/layout/BasicLinearProcessNumbered"/>
    <dgm:cxn modelId="{FCA38A5D-DD8B-4A4F-B132-7A15ECAE47DE}" type="presParOf" srcId="{CF8842B0-3215-D84E-855C-2F8426EF76CA}" destId="{E1F7A395-6BA9-D041-8F01-B95BC98B801F}" srcOrd="3" destOrd="0" presId="urn:microsoft.com/office/officeart/2016/7/layout/BasicLinearProcessNumbered"/>
    <dgm:cxn modelId="{57C4D4BA-C6F0-4D4C-AE7B-4A4303D7F0E4}" type="presParOf" srcId="{E462E9BB-9544-694B-9820-8EE29BB55B44}" destId="{186F26C7-7F9F-1544-9B82-A0DC768936FC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D8250EA4-3115-4AEB-9973-4B18545FA343}" type="doc">
      <dgm:prSet loTypeId="urn:microsoft.com/office/officeart/2016/7/layout/BasicLinearProcessNumbered" loCatId="process" qsTypeId="urn:microsoft.com/office/officeart/2005/8/quickstyle/simple1" qsCatId="simple" csTypeId="urn:microsoft.com/office/officeart/2005/8/colors/colorful2" csCatId="colorful" phldr="1"/>
      <dgm:spPr/>
      <dgm:t>
        <a:bodyPr/>
        <a:lstStyle/>
        <a:p>
          <a:endParaRPr lang="en-US"/>
        </a:p>
      </dgm:t>
    </dgm:pt>
    <dgm:pt modelId="{905E75C1-6365-4A53-926C-C168F28ED2DE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Collect Data</a:t>
          </a:r>
        </a:p>
      </dgm:t>
    </dgm:pt>
    <dgm:pt modelId="{0743DFA0-C4FE-4A77-8E6C-20E1A3658AAD}" type="parTrans" cxnId="{AF81BCAA-17A6-449E-B8F3-D2943C273234}">
      <dgm:prSet/>
      <dgm:spPr/>
      <dgm:t>
        <a:bodyPr/>
        <a:lstStyle/>
        <a:p>
          <a:endParaRPr lang="en-US"/>
        </a:p>
      </dgm:t>
    </dgm:pt>
    <dgm:pt modelId="{2A86B7F3-16C7-493D-8792-6F35BE648963}" type="sibTrans" cxnId="{AF81BCAA-17A6-449E-B8F3-D2943C273234}">
      <dgm:prSet phldrT="1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1</a:t>
          </a:r>
        </a:p>
      </dgm:t>
    </dgm:pt>
    <dgm:pt modelId="{9646FA69-A4C4-4487-B100-729F6E56A18B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Analyze Data</a:t>
          </a:r>
        </a:p>
      </dgm:t>
    </dgm:pt>
    <dgm:pt modelId="{F825D1A4-5E8A-4E94-897C-6756BEE0FF02}" type="sibTrans" cxnId="{E9965EB8-557A-4DF8-92F1-CF8F1A9BE7FD}">
      <dgm:prSet phldrT="2" phldr="0"/>
      <dgm:spPr>
        <a:solidFill>
          <a:schemeClr val="accent2">
            <a:hueOff val="-223902"/>
            <a:satOff val="-12912"/>
            <a:lumOff val="1327"/>
            <a:alpha val="10000"/>
          </a:schemeClr>
        </a:solidFill>
      </dgm:spPr>
      <dgm:t>
        <a:bodyPr/>
        <a:lstStyle/>
        <a:p>
          <a:r>
            <a:rPr lang="en-US"/>
            <a:t>2</a:t>
          </a:r>
        </a:p>
      </dgm:t>
    </dgm:pt>
    <dgm:pt modelId="{A5322568-E970-4756-9204-C049269ED9EA}" type="parTrans" cxnId="{E9965EB8-557A-4DF8-92F1-CF8F1A9BE7FD}">
      <dgm:prSet/>
      <dgm:spPr/>
      <dgm:t>
        <a:bodyPr/>
        <a:lstStyle/>
        <a:p>
          <a:endParaRPr lang="en-US"/>
        </a:p>
      </dgm:t>
    </dgm:pt>
    <dgm:pt modelId="{38C907A5-6899-45CE-8D77-C2BE562852E0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 dirty="0"/>
            <a:t>Preprocess Data</a:t>
          </a:r>
        </a:p>
      </dgm:t>
    </dgm:pt>
    <dgm:pt modelId="{6A0C7B92-E7E1-45CF-B241-438B66150453}" type="sibTrans" cxnId="{AD284834-18C2-477A-B055-446A1CDEBCFC}">
      <dgm:prSet phldrT="3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3</a:t>
          </a:r>
        </a:p>
      </dgm:t>
    </dgm:pt>
    <dgm:pt modelId="{384CAC7A-4F40-4FE0-9501-D551B4524712}" type="parTrans" cxnId="{AD284834-18C2-477A-B055-446A1CDEBCFC}">
      <dgm:prSet/>
      <dgm:spPr/>
      <dgm:t>
        <a:bodyPr/>
        <a:lstStyle/>
        <a:p>
          <a:endParaRPr lang="en-US"/>
        </a:p>
      </dgm:t>
    </dgm:pt>
    <dgm:pt modelId="{EB7CF580-12F9-470D-B7F2-A12716508FAF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Model Data</a:t>
          </a:r>
        </a:p>
      </dgm:t>
    </dgm:pt>
    <dgm:pt modelId="{A74EDBB8-9DF6-4667-B03C-67DA6EE2988F}" type="sibTrans" cxnId="{BB148B0C-537C-4424-B24F-E6A151CF2DDA}">
      <dgm:prSet phldrT="4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4</a:t>
          </a:r>
        </a:p>
      </dgm:t>
    </dgm:pt>
    <dgm:pt modelId="{904D7E2C-1AF0-4FB3-8882-45E509C56EE9}" type="parTrans" cxnId="{BB148B0C-537C-4424-B24F-E6A151CF2DDA}">
      <dgm:prSet/>
      <dgm:spPr/>
      <dgm:t>
        <a:bodyPr/>
        <a:lstStyle/>
        <a:p>
          <a:endParaRPr lang="en-US"/>
        </a:p>
      </dgm:t>
    </dgm:pt>
    <dgm:pt modelId="{62F2796A-E76E-4213-B7C7-B0A38DC58D31}">
      <dgm:prSet/>
      <dgm:spPr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</dgm:spPr>
      <dgm:t>
        <a:bodyPr/>
        <a:lstStyle/>
        <a:p>
          <a:pPr algn="ctr"/>
          <a:r>
            <a:rPr lang="en-US"/>
            <a:t>Evaluate Model</a:t>
          </a:r>
        </a:p>
      </dgm:t>
    </dgm:pt>
    <dgm:pt modelId="{A5A146D1-428A-48E6-8943-76F35DA80B3B}" type="sibTrans" cxnId="{B3059DD0-2671-4723-A6D9-B2D2A7DDE0DC}">
      <dgm:prSet phldrT="5" phldr="0"/>
      <dgm:spPr>
        <a:solidFill>
          <a:schemeClr val="accent2">
            <a:hueOff val="-447804"/>
            <a:satOff val="-25824"/>
            <a:lumOff val="2655"/>
            <a:alpha val="10000"/>
          </a:schemeClr>
        </a:solidFill>
      </dgm:spPr>
      <dgm:t>
        <a:bodyPr/>
        <a:lstStyle/>
        <a:p>
          <a:r>
            <a:rPr lang="en-US"/>
            <a:t>5</a:t>
          </a:r>
        </a:p>
      </dgm:t>
    </dgm:pt>
    <dgm:pt modelId="{71D70E1A-BA60-4CED-BCDB-79D8BCB2FDED}" type="parTrans" cxnId="{B3059DD0-2671-4723-A6D9-B2D2A7DDE0DC}">
      <dgm:prSet/>
      <dgm:spPr/>
      <dgm:t>
        <a:bodyPr/>
        <a:lstStyle/>
        <a:p>
          <a:endParaRPr lang="en-US"/>
        </a:p>
      </dgm:t>
    </dgm:pt>
    <dgm:pt modelId="{94E07EA6-463D-444E-A01F-FE2E732A9620}">
      <dgm:prSet/>
      <dgm:spPr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</dgm:spPr>
      <dgm:t>
        <a:bodyPr/>
        <a:lstStyle/>
        <a:p>
          <a:pPr algn="ctr"/>
          <a:r>
            <a:rPr lang="en-US"/>
            <a:t>Test Model</a:t>
          </a:r>
        </a:p>
      </dgm:t>
    </dgm:pt>
    <dgm:pt modelId="{FAA84117-CA18-4702-B974-1839C74BA4B3}" type="sibTrans" cxnId="{F706B7D1-9891-49E0-847C-E0E1895BE7E0}">
      <dgm:prSet phldrT="6" phldr="0"/>
      <dgm:spPr>
        <a:solidFill>
          <a:schemeClr val="accent2">
            <a:hueOff val="-447804"/>
            <a:satOff val="-25824"/>
            <a:lumOff val="2655"/>
          </a:schemeClr>
        </a:solidFill>
      </dgm:spPr>
      <dgm:t>
        <a:bodyPr/>
        <a:lstStyle/>
        <a:p>
          <a:r>
            <a:rPr lang="en-US"/>
            <a:t>6</a:t>
          </a:r>
        </a:p>
      </dgm:t>
    </dgm:pt>
    <dgm:pt modelId="{4290C927-0A58-4CD2-A7B3-5ED3CEB79974}" type="parTrans" cxnId="{F706B7D1-9891-49E0-847C-E0E1895BE7E0}">
      <dgm:prSet/>
      <dgm:spPr/>
      <dgm:t>
        <a:bodyPr/>
        <a:lstStyle/>
        <a:p>
          <a:endParaRPr lang="en-US"/>
        </a:p>
      </dgm:t>
    </dgm:pt>
    <dgm:pt modelId="{E462E9BB-9544-694B-9820-8EE29BB55B44}" type="pres">
      <dgm:prSet presAssocID="{D8250EA4-3115-4AEB-9973-4B18545FA343}" presName="Name0" presStyleCnt="0">
        <dgm:presLayoutVars>
          <dgm:animLvl val="lvl"/>
          <dgm:resizeHandles val="exact"/>
        </dgm:presLayoutVars>
      </dgm:prSet>
      <dgm:spPr/>
    </dgm:pt>
    <dgm:pt modelId="{0FACB0FF-BF89-6F42-AB1E-7C506FA65723}" type="pres">
      <dgm:prSet presAssocID="{905E75C1-6365-4A53-926C-C168F28ED2DE}" presName="compositeNode" presStyleCnt="0">
        <dgm:presLayoutVars>
          <dgm:bulletEnabled val="1"/>
        </dgm:presLayoutVars>
      </dgm:prSet>
      <dgm:spPr/>
    </dgm:pt>
    <dgm:pt modelId="{CCC45E02-6F15-DB48-96C4-9378ED6CE7CD}" type="pres">
      <dgm:prSet presAssocID="{905E75C1-6365-4A53-926C-C168F28ED2DE}" presName="bgRect" presStyleLbl="bgAccFollowNode1" presStyleIdx="0" presStyleCnt="6"/>
      <dgm:spPr/>
    </dgm:pt>
    <dgm:pt modelId="{FBD6FF3D-25FF-B041-B702-F2F1403E5F33}" type="pres">
      <dgm:prSet presAssocID="{2A86B7F3-16C7-493D-8792-6F35BE648963}" presName="sibTransNodeCircle" presStyleLbl="alignNode1" presStyleIdx="0" presStyleCnt="12">
        <dgm:presLayoutVars>
          <dgm:chMax val="0"/>
          <dgm:bulletEnabled/>
        </dgm:presLayoutVars>
      </dgm:prSet>
      <dgm:spPr/>
    </dgm:pt>
    <dgm:pt modelId="{12E612E1-5412-0044-9CE9-ADEB4F69D123}" type="pres">
      <dgm:prSet presAssocID="{905E75C1-6365-4A53-926C-C168F28ED2DE}" presName="bottomLine" presStyleLbl="alignNode1" presStyleIdx="1" presStyleCnt="12">
        <dgm:presLayoutVars/>
      </dgm:prSet>
      <dgm:spPr/>
    </dgm:pt>
    <dgm:pt modelId="{237899ED-AF26-3D46-9DF9-0516E5A4BF06}" type="pres">
      <dgm:prSet presAssocID="{905E75C1-6365-4A53-926C-C168F28ED2DE}" presName="nodeText" presStyleLbl="bgAccFollowNode1" presStyleIdx="0" presStyleCnt="6">
        <dgm:presLayoutVars>
          <dgm:bulletEnabled val="1"/>
        </dgm:presLayoutVars>
      </dgm:prSet>
      <dgm:spPr/>
    </dgm:pt>
    <dgm:pt modelId="{9B406C92-2163-D64C-8388-015AF955CC13}" type="pres">
      <dgm:prSet presAssocID="{2A86B7F3-16C7-493D-8792-6F35BE648963}" presName="sibTrans" presStyleCnt="0"/>
      <dgm:spPr/>
    </dgm:pt>
    <dgm:pt modelId="{6558560A-0F1A-DA48-89B3-2723A80B54C2}" type="pres">
      <dgm:prSet presAssocID="{9646FA69-A4C4-4487-B100-729F6E56A18B}" presName="compositeNode" presStyleCnt="0">
        <dgm:presLayoutVars>
          <dgm:bulletEnabled val="1"/>
        </dgm:presLayoutVars>
      </dgm:prSet>
      <dgm:spPr/>
    </dgm:pt>
    <dgm:pt modelId="{E4B1AAF3-D8FC-294C-A928-7351967C8C60}" type="pres">
      <dgm:prSet presAssocID="{9646FA69-A4C4-4487-B100-729F6E56A18B}" presName="bgRect" presStyleLbl="bgAccFollowNode1" presStyleIdx="1" presStyleCnt="6"/>
      <dgm:spPr/>
    </dgm:pt>
    <dgm:pt modelId="{AD0E79C3-4D99-9F41-9E3B-E2DB4E8A83BF}" type="pres">
      <dgm:prSet presAssocID="{F825D1A4-5E8A-4E94-897C-6756BEE0FF02}" presName="sibTransNodeCircle" presStyleLbl="alignNode1" presStyleIdx="2" presStyleCnt="12">
        <dgm:presLayoutVars>
          <dgm:chMax val="0"/>
          <dgm:bulletEnabled/>
        </dgm:presLayoutVars>
      </dgm:prSet>
      <dgm:spPr/>
    </dgm:pt>
    <dgm:pt modelId="{C58BBBFD-43D6-2B47-BC01-8D853414E929}" type="pres">
      <dgm:prSet presAssocID="{9646FA69-A4C4-4487-B100-729F6E56A18B}" presName="bottomLine" presStyleLbl="alignNode1" presStyleIdx="3" presStyleCnt="12">
        <dgm:presLayoutVars/>
      </dgm:prSet>
      <dgm:spPr/>
    </dgm:pt>
    <dgm:pt modelId="{9D8015B9-6120-EE45-A516-94A8C8A94449}" type="pres">
      <dgm:prSet presAssocID="{9646FA69-A4C4-4487-B100-729F6E56A18B}" presName="nodeText" presStyleLbl="bgAccFollowNode1" presStyleIdx="1" presStyleCnt="6">
        <dgm:presLayoutVars>
          <dgm:bulletEnabled val="1"/>
        </dgm:presLayoutVars>
      </dgm:prSet>
      <dgm:spPr/>
    </dgm:pt>
    <dgm:pt modelId="{A75FC726-FA0A-0D40-8585-38BBF3EE2EFA}" type="pres">
      <dgm:prSet presAssocID="{F825D1A4-5E8A-4E94-897C-6756BEE0FF02}" presName="sibTrans" presStyleCnt="0"/>
      <dgm:spPr/>
    </dgm:pt>
    <dgm:pt modelId="{CF8842B0-3215-D84E-855C-2F8426EF76CA}" type="pres">
      <dgm:prSet presAssocID="{38C907A5-6899-45CE-8D77-C2BE562852E0}" presName="compositeNode" presStyleCnt="0">
        <dgm:presLayoutVars>
          <dgm:bulletEnabled val="1"/>
        </dgm:presLayoutVars>
      </dgm:prSet>
      <dgm:spPr/>
    </dgm:pt>
    <dgm:pt modelId="{12CF648E-3E83-5643-8F7E-08E5ED05AE09}" type="pres">
      <dgm:prSet presAssocID="{38C907A5-6899-45CE-8D77-C2BE562852E0}" presName="bgRect" presStyleLbl="bgAccFollowNode1" presStyleIdx="2" presStyleCnt="6"/>
      <dgm:spPr/>
    </dgm:pt>
    <dgm:pt modelId="{0AC580DF-8627-4B48-8CEA-4D7F21475A1A}" type="pres">
      <dgm:prSet presAssocID="{6A0C7B92-E7E1-45CF-B241-438B66150453}" presName="sibTransNodeCircle" presStyleLbl="alignNode1" presStyleIdx="4" presStyleCnt="12">
        <dgm:presLayoutVars>
          <dgm:chMax val="0"/>
          <dgm:bulletEnabled/>
        </dgm:presLayoutVars>
      </dgm:prSet>
      <dgm:spPr/>
    </dgm:pt>
    <dgm:pt modelId="{501D7424-CFCA-4E44-A49B-25993787637C}" type="pres">
      <dgm:prSet presAssocID="{38C907A5-6899-45CE-8D77-C2BE562852E0}" presName="bottomLine" presStyleLbl="alignNode1" presStyleIdx="5" presStyleCnt="12">
        <dgm:presLayoutVars/>
      </dgm:prSet>
      <dgm:spPr/>
    </dgm:pt>
    <dgm:pt modelId="{E1F7A395-6BA9-D041-8F01-B95BC98B801F}" type="pres">
      <dgm:prSet presAssocID="{38C907A5-6899-45CE-8D77-C2BE562852E0}" presName="nodeText" presStyleLbl="bgAccFollowNode1" presStyleIdx="2" presStyleCnt="6">
        <dgm:presLayoutVars>
          <dgm:bulletEnabled val="1"/>
        </dgm:presLayoutVars>
      </dgm:prSet>
      <dgm:spPr/>
    </dgm:pt>
    <dgm:pt modelId="{186F26C7-7F9F-1544-9B82-A0DC768936FC}" type="pres">
      <dgm:prSet presAssocID="{6A0C7B92-E7E1-45CF-B241-438B66150453}" presName="sibTrans" presStyleCnt="0"/>
      <dgm:spPr/>
    </dgm:pt>
    <dgm:pt modelId="{AABF1FA2-BA71-8044-982B-D23578E1703D}" type="pres">
      <dgm:prSet presAssocID="{EB7CF580-12F9-470D-B7F2-A12716508FAF}" presName="compositeNode" presStyleCnt="0">
        <dgm:presLayoutVars>
          <dgm:bulletEnabled val="1"/>
        </dgm:presLayoutVars>
      </dgm:prSet>
      <dgm:spPr/>
    </dgm:pt>
    <dgm:pt modelId="{30865A47-78D8-C34D-8C20-CC1549407CFC}" type="pres">
      <dgm:prSet presAssocID="{EB7CF580-12F9-470D-B7F2-A12716508FAF}" presName="bgRect" presStyleLbl="bgAccFollowNode1" presStyleIdx="3" presStyleCnt="6"/>
      <dgm:spPr/>
    </dgm:pt>
    <dgm:pt modelId="{9A5D0A1D-A7C4-0241-9CC4-D3AF7CF7DA4B}" type="pres">
      <dgm:prSet presAssocID="{A74EDBB8-9DF6-4667-B03C-67DA6EE2988F}" presName="sibTransNodeCircle" presStyleLbl="alignNode1" presStyleIdx="6" presStyleCnt="12">
        <dgm:presLayoutVars>
          <dgm:chMax val="0"/>
          <dgm:bulletEnabled/>
        </dgm:presLayoutVars>
      </dgm:prSet>
      <dgm:spPr/>
    </dgm:pt>
    <dgm:pt modelId="{7841E405-291C-6B40-BC68-643C31DDB3D4}" type="pres">
      <dgm:prSet presAssocID="{EB7CF580-12F9-470D-B7F2-A12716508FAF}" presName="bottomLine" presStyleLbl="alignNode1" presStyleIdx="7" presStyleCnt="12">
        <dgm:presLayoutVars/>
      </dgm:prSet>
      <dgm:spPr/>
    </dgm:pt>
    <dgm:pt modelId="{57EB28A6-99C8-784C-88A1-B5EA1C43C1CE}" type="pres">
      <dgm:prSet presAssocID="{EB7CF580-12F9-470D-B7F2-A12716508FAF}" presName="nodeText" presStyleLbl="bgAccFollowNode1" presStyleIdx="3" presStyleCnt="6">
        <dgm:presLayoutVars>
          <dgm:bulletEnabled val="1"/>
        </dgm:presLayoutVars>
      </dgm:prSet>
      <dgm:spPr/>
    </dgm:pt>
    <dgm:pt modelId="{225ABF8C-E059-304C-A618-6D95100EC373}" type="pres">
      <dgm:prSet presAssocID="{A74EDBB8-9DF6-4667-B03C-67DA6EE2988F}" presName="sibTrans" presStyleCnt="0"/>
      <dgm:spPr/>
    </dgm:pt>
    <dgm:pt modelId="{C496B8D1-5B3E-3C49-AB79-690280DB3932}" type="pres">
      <dgm:prSet presAssocID="{62F2796A-E76E-4213-B7C7-B0A38DC58D31}" presName="compositeNode" presStyleCnt="0">
        <dgm:presLayoutVars>
          <dgm:bulletEnabled val="1"/>
        </dgm:presLayoutVars>
      </dgm:prSet>
      <dgm:spPr/>
    </dgm:pt>
    <dgm:pt modelId="{C40A33D3-B215-F849-AD1F-A5F8C66EF5D0}" type="pres">
      <dgm:prSet presAssocID="{62F2796A-E76E-4213-B7C7-B0A38DC58D31}" presName="bgRect" presStyleLbl="bgAccFollowNode1" presStyleIdx="4" presStyleCnt="6"/>
      <dgm:spPr/>
    </dgm:pt>
    <dgm:pt modelId="{36B9DB71-ED93-494F-848F-159C5F639981}" type="pres">
      <dgm:prSet presAssocID="{A5A146D1-428A-48E6-8943-76F35DA80B3B}" presName="sibTransNodeCircle" presStyleLbl="alignNode1" presStyleIdx="8" presStyleCnt="12">
        <dgm:presLayoutVars>
          <dgm:chMax val="0"/>
          <dgm:bulletEnabled/>
        </dgm:presLayoutVars>
      </dgm:prSet>
      <dgm:spPr/>
    </dgm:pt>
    <dgm:pt modelId="{25A00C75-FA56-B447-8E37-8C6B482597EA}" type="pres">
      <dgm:prSet presAssocID="{62F2796A-E76E-4213-B7C7-B0A38DC58D31}" presName="bottomLine" presStyleLbl="alignNode1" presStyleIdx="9" presStyleCnt="12">
        <dgm:presLayoutVars/>
      </dgm:prSet>
      <dgm:spPr/>
    </dgm:pt>
    <dgm:pt modelId="{87CD6B8D-A825-184E-B5A8-B0A08583FDD1}" type="pres">
      <dgm:prSet presAssocID="{62F2796A-E76E-4213-B7C7-B0A38DC58D31}" presName="nodeText" presStyleLbl="bgAccFollowNode1" presStyleIdx="4" presStyleCnt="6">
        <dgm:presLayoutVars>
          <dgm:bulletEnabled val="1"/>
        </dgm:presLayoutVars>
      </dgm:prSet>
      <dgm:spPr/>
    </dgm:pt>
    <dgm:pt modelId="{E47AD8CE-F170-6348-8B11-DD22D94F551C}" type="pres">
      <dgm:prSet presAssocID="{A5A146D1-428A-48E6-8943-76F35DA80B3B}" presName="sibTrans" presStyleCnt="0"/>
      <dgm:spPr/>
    </dgm:pt>
    <dgm:pt modelId="{777F4F26-2208-324F-8ACF-479E7B85E62A}" type="pres">
      <dgm:prSet presAssocID="{94E07EA6-463D-444E-A01F-FE2E732A9620}" presName="compositeNode" presStyleCnt="0">
        <dgm:presLayoutVars>
          <dgm:bulletEnabled val="1"/>
        </dgm:presLayoutVars>
      </dgm:prSet>
      <dgm:spPr/>
    </dgm:pt>
    <dgm:pt modelId="{5BB3CD8C-6F0D-AE42-A4C9-7F318D572478}" type="pres">
      <dgm:prSet presAssocID="{94E07EA6-463D-444E-A01F-FE2E732A9620}" presName="bgRect" presStyleLbl="bgAccFollowNode1" presStyleIdx="5" presStyleCnt="6"/>
      <dgm:spPr/>
    </dgm:pt>
    <dgm:pt modelId="{D75B2B07-C6D5-0B4B-8BE7-1E8CEF2DD9A6}" type="pres">
      <dgm:prSet presAssocID="{FAA84117-CA18-4702-B974-1839C74BA4B3}" presName="sibTransNodeCircle" presStyleLbl="alignNode1" presStyleIdx="10" presStyleCnt="12">
        <dgm:presLayoutVars>
          <dgm:chMax val="0"/>
          <dgm:bulletEnabled/>
        </dgm:presLayoutVars>
      </dgm:prSet>
      <dgm:spPr/>
    </dgm:pt>
    <dgm:pt modelId="{A496380A-366E-BA4E-AFB5-D53BF5E46193}" type="pres">
      <dgm:prSet presAssocID="{94E07EA6-463D-444E-A01F-FE2E732A9620}" presName="bottomLine" presStyleLbl="alignNode1" presStyleIdx="11" presStyleCnt="12">
        <dgm:presLayoutVars/>
      </dgm:prSet>
      <dgm:spPr/>
    </dgm:pt>
    <dgm:pt modelId="{85DF3CED-6D2D-5443-928A-CAE6026B6B33}" type="pres">
      <dgm:prSet presAssocID="{94E07EA6-463D-444E-A01F-FE2E732A9620}" presName="nodeText" presStyleLbl="bgAccFollowNode1" presStyleIdx="5" presStyleCnt="6">
        <dgm:presLayoutVars>
          <dgm:bulletEnabled val="1"/>
        </dgm:presLayoutVars>
      </dgm:prSet>
      <dgm:spPr/>
    </dgm:pt>
  </dgm:ptLst>
  <dgm:cxnLst>
    <dgm:cxn modelId="{D2277D08-B5FC-6546-AA4C-005B8C194516}" type="presOf" srcId="{A5A146D1-428A-48E6-8943-76F35DA80B3B}" destId="{36B9DB71-ED93-494F-848F-159C5F639981}" srcOrd="0" destOrd="0" presId="urn:microsoft.com/office/officeart/2016/7/layout/BasicLinearProcessNumbered"/>
    <dgm:cxn modelId="{BB148B0C-537C-4424-B24F-E6A151CF2DDA}" srcId="{D8250EA4-3115-4AEB-9973-4B18545FA343}" destId="{EB7CF580-12F9-470D-B7F2-A12716508FAF}" srcOrd="3" destOrd="0" parTransId="{904D7E2C-1AF0-4FB3-8882-45E509C56EE9}" sibTransId="{A74EDBB8-9DF6-4667-B03C-67DA6EE2988F}"/>
    <dgm:cxn modelId="{31DC2115-2907-5B49-B94E-CAAC17086683}" type="presOf" srcId="{905E75C1-6365-4A53-926C-C168F28ED2DE}" destId="{237899ED-AF26-3D46-9DF9-0516E5A4BF06}" srcOrd="1" destOrd="0" presId="urn:microsoft.com/office/officeart/2016/7/layout/BasicLinearProcessNumbered"/>
    <dgm:cxn modelId="{AD284834-18C2-477A-B055-446A1CDEBCFC}" srcId="{D8250EA4-3115-4AEB-9973-4B18545FA343}" destId="{38C907A5-6899-45CE-8D77-C2BE562852E0}" srcOrd="2" destOrd="0" parTransId="{384CAC7A-4F40-4FE0-9501-D551B4524712}" sibTransId="{6A0C7B92-E7E1-45CF-B241-438B66150453}"/>
    <dgm:cxn modelId="{2C511439-F5C5-B341-AE9E-0C61D4834973}" type="presOf" srcId="{6A0C7B92-E7E1-45CF-B241-438B66150453}" destId="{0AC580DF-8627-4B48-8CEA-4D7F21475A1A}" srcOrd="0" destOrd="0" presId="urn:microsoft.com/office/officeart/2016/7/layout/BasicLinearProcessNumbered"/>
    <dgm:cxn modelId="{DCE5BA47-93CF-3B4A-82F0-BAE5BF09EB97}" type="presOf" srcId="{2A86B7F3-16C7-493D-8792-6F35BE648963}" destId="{FBD6FF3D-25FF-B041-B702-F2F1403E5F33}" srcOrd="0" destOrd="0" presId="urn:microsoft.com/office/officeart/2016/7/layout/BasicLinearProcessNumbered"/>
    <dgm:cxn modelId="{C8F60048-D533-0546-BE14-FE9D4AF51C0E}" type="presOf" srcId="{62F2796A-E76E-4213-B7C7-B0A38DC58D31}" destId="{C40A33D3-B215-F849-AD1F-A5F8C66EF5D0}" srcOrd="0" destOrd="0" presId="urn:microsoft.com/office/officeart/2016/7/layout/BasicLinearProcessNumbered"/>
    <dgm:cxn modelId="{A4F93A61-81E8-9048-AA62-76DCDC39DC9D}" type="presOf" srcId="{A74EDBB8-9DF6-4667-B03C-67DA6EE2988F}" destId="{9A5D0A1D-A7C4-0241-9CC4-D3AF7CF7DA4B}" srcOrd="0" destOrd="0" presId="urn:microsoft.com/office/officeart/2016/7/layout/BasicLinearProcessNumbered"/>
    <dgm:cxn modelId="{4ADF2FA6-D72C-1347-81EA-8C626416BE71}" type="presOf" srcId="{62F2796A-E76E-4213-B7C7-B0A38DC58D31}" destId="{87CD6B8D-A825-184E-B5A8-B0A08583FDD1}" srcOrd="1" destOrd="0" presId="urn:microsoft.com/office/officeart/2016/7/layout/BasicLinearProcessNumbered"/>
    <dgm:cxn modelId="{AF81BCAA-17A6-449E-B8F3-D2943C273234}" srcId="{D8250EA4-3115-4AEB-9973-4B18545FA343}" destId="{905E75C1-6365-4A53-926C-C168F28ED2DE}" srcOrd="0" destOrd="0" parTransId="{0743DFA0-C4FE-4A77-8E6C-20E1A3658AAD}" sibTransId="{2A86B7F3-16C7-493D-8792-6F35BE648963}"/>
    <dgm:cxn modelId="{29537EAF-6A30-DA4E-98C1-830771EED598}" type="presOf" srcId="{FAA84117-CA18-4702-B974-1839C74BA4B3}" destId="{D75B2B07-C6D5-0B4B-8BE7-1E8CEF2DD9A6}" srcOrd="0" destOrd="0" presId="urn:microsoft.com/office/officeart/2016/7/layout/BasicLinearProcessNumbered"/>
    <dgm:cxn modelId="{E9965EB8-557A-4DF8-92F1-CF8F1A9BE7FD}" srcId="{D8250EA4-3115-4AEB-9973-4B18545FA343}" destId="{9646FA69-A4C4-4487-B100-729F6E56A18B}" srcOrd="1" destOrd="0" parTransId="{A5322568-E970-4756-9204-C049269ED9EA}" sibTransId="{F825D1A4-5E8A-4E94-897C-6756BEE0FF02}"/>
    <dgm:cxn modelId="{36DD51C5-6ECD-6843-8183-2C17F9EF87B4}" type="presOf" srcId="{9646FA69-A4C4-4487-B100-729F6E56A18B}" destId="{9D8015B9-6120-EE45-A516-94A8C8A94449}" srcOrd="1" destOrd="0" presId="urn:microsoft.com/office/officeart/2016/7/layout/BasicLinearProcessNumbered"/>
    <dgm:cxn modelId="{59CFF4C9-9ACB-5048-AA57-21A51F2CC304}" type="presOf" srcId="{9646FA69-A4C4-4487-B100-729F6E56A18B}" destId="{E4B1AAF3-D8FC-294C-A928-7351967C8C60}" srcOrd="0" destOrd="0" presId="urn:microsoft.com/office/officeart/2016/7/layout/BasicLinearProcessNumbered"/>
    <dgm:cxn modelId="{C2C55DCC-E27B-004E-B363-C9510F5A2567}" type="presOf" srcId="{94E07EA6-463D-444E-A01F-FE2E732A9620}" destId="{85DF3CED-6D2D-5443-928A-CAE6026B6B33}" srcOrd="1" destOrd="0" presId="urn:microsoft.com/office/officeart/2016/7/layout/BasicLinearProcessNumbered"/>
    <dgm:cxn modelId="{878C84CE-0FAE-E649-98D2-6490298DAA59}" type="presOf" srcId="{38C907A5-6899-45CE-8D77-C2BE562852E0}" destId="{12CF648E-3E83-5643-8F7E-08E5ED05AE09}" srcOrd="0" destOrd="0" presId="urn:microsoft.com/office/officeart/2016/7/layout/BasicLinearProcessNumbered"/>
    <dgm:cxn modelId="{B3059DD0-2671-4723-A6D9-B2D2A7DDE0DC}" srcId="{D8250EA4-3115-4AEB-9973-4B18545FA343}" destId="{62F2796A-E76E-4213-B7C7-B0A38DC58D31}" srcOrd="4" destOrd="0" parTransId="{71D70E1A-BA60-4CED-BCDB-79D8BCB2FDED}" sibTransId="{A5A146D1-428A-48E6-8943-76F35DA80B3B}"/>
    <dgm:cxn modelId="{F706B7D1-9891-49E0-847C-E0E1895BE7E0}" srcId="{D8250EA4-3115-4AEB-9973-4B18545FA343}" destId="{94E07EA6-463D-444E-A01F-FE2E732A9620}" srcOrd="5" destOrd="0" parTransId="{4290C927-0A58-4CD2-A7B3-5ED3CEB79974}" sibTransId="{FAA84117-CA18-4702-B974-1839C74BA4B3}"/>
    <dgm:cxn modelId="{1C6D11D2-14A7-DC42-8D46-A59108B1D249}" type="presOf" srcId="{94E07EA6-463D-444E-A01F-FE2E732A9620}" destId="{5BB3CD8C-6F0D-AE42-A4C9-7F318D572478}" srcOrd="0" destOrd="0" presId="urn:microsoft.com/office/officeart/2016/7/layout/BasicLinearProcessNumbered"/>
    <dgm:cxn modelId="{CCBECCD2-3E26-4245-B75F-B9722F12394C}" type="presOf" srcId="{D8250EA4-3115-4AEB-9973-4B18545FA343}" destId="{E462E9BB-9544-694B-9820-8EE29BB55B44}" srcOrd="0" destOrd="0" presId="urn:microsoft.com/office/officeart/2016/7/layout/BasicLinearProcessNumbered"/>
    <dgm:cxn modelId="{CBFFCCE1-36B0-1F42-A7A8-A1D6F490259C}" type="presOf" srcId="{905E75C1-6365-4A53-926C-C168F28ED2DE}" destId="{CCC45E02-6F15-DB48-96C4-9378ED6CE7CD}" srcOrd="0" destOrd="0" presId="urn:microsoft.com/office/officeart/2016/7/layout/BasicLinearProcessNumbered"/>
    <dgm:cxn modelId="{CC1169E4-173B-BE43-A22D-46CE642E72DD}" type="presOf" srcId="{EB7CF580-12F9-470D-B7F2-A12716508FAF}" destId="{57EB28A6-99C8-784C-88A1-B5EA1C43C1CE}" srcOrd="1" destOrd="0" presId="urn:microsoft.com/office/officeart/2016/7/layout/BasicLinearProcessNumbered"/>
    <dgm:cxn modelId="{644E71ED-653F-C546-89DE-3AB8778E6B88}" type="presOf" srcId="{EB7CF580-12F9-470D-B7F2-A12716508FAF}" destId="{30865A47-78D8-C34D-8C20-CC1549407CFC}" srcOrd="0" destOrd="0" presId="urn:microsoft.com/office/officeart/2016/7/layout/BasicLinearProcessNumbered"/>
    <dgm:cxn modelId="{10CBC1ED-529C-3E44-9E58-8DC72091FCAF}" type="presOf" srcId="{F825D1A4-5E8A-4E94-897C-6756BEE0FF02}" destId="{AD0E79C3-4D99-9F41-9E3B-E2DB4E8A83BF}" srcOrd="0" destOrd="0" presId="urn:microsoft.com/office/officeart/2016/7/layout/BasicLinearProcessNumbered"/>
    <dgm:cxn modelId="{321780F4-30BB-8249-A36E-1C38A76A7982}" type="presOf" srcId="{38C907A5-6899-45CE-8D77-C2BE562852E0}" destId="{E1F7A395-6BA9-D041-8F01-B95BC98B801F}" srcOrd="1" destOrd="0" presId="urn:microsoft.com/office/officeart/2016/7/layout/BasicLinearProcessNumbered"/>
    <dgm:cxn modelId="{A14B0C18-4966-C149-AF3A-FA39586D4DAA}" type="presParOf" srcId="{E462E9BB-9544-694B-9820-8EE29BB55B44}" destId="{0FACB0FF-BF89-6F42-AB1E-7C506FA65723}" srcOrd="0" destOrd="0" presId="urn:microsoft.com/office/officeart/2016/7/layout/BasicLinearProcessNumbered"/>
    <dgm:cxn modelId="{24758D43-FF2B-A849-AE2F-9C839F68F305}" type="presParOf" srcId="{0FACB0FF-BF89-6F42-AB1E-7C506FA65723}" destId="{CCC45E02-6F15-DB48-96C4-9378ED6CE7CD}" srcOrd="0" destOrd="0" presId="urn:microsoft.com/office/officeart/2016/7/layout/BasicLinearProcessNumbered"/>
    <dgm:cxn modelId="{3BB16FB9-E25C-CD4A-BE22-28ABBC5E86EC}" type="presParOf" srcId="{0FACB0FF-BF89-6F42-AB1E-7C506FA65723}" destId="{FBD6FF3D-25FF-B041-B702-F2F1403E5F33}" srcOrd="1" destOrd="0" presId="urn:microsoft.com/office/officeart/2016/7/layout/BasicLinearProcessNumbered"/>
    <dgm:cxn modelId="{0021A3B2-5398-004D-86BE-A8047A6D623E}" type="presParOf" srcId="{0FACB0FF-BF89-6F42-AB1E-7C506FA65723}" destId="{12E612E1-5412-0044-9CE9-ADEB4F69D123}" srcOrd="2" destOrd="0" presId="urn:microsoft.com/office/officeart/2016/7/layout/BasicLinearProcessNumbered"/>
    <dgm:cxn modelId="{EDB56CE1-A775-8042-9F42-68B759078BE1}" type="presParOf" srcId="{0FACB0FF-BF89-6F42-AB1E-7C506FA65723}" destId="{237899ED-AF26-3D46-9DF9-0516E5A4BF06}" srcOrd="3" destOrd="0" presId="urn:microsoft.com/office/officeart/2016/7/layout/BasicLinearProcessNumbered"/>
    <dgm:cxn modelId="{2A820027-4CCB-8E49-B29C-A4B0D174BFA4}" type="presParOf" srcId="{E462E9BB-9544-694B-9820-8EE29BB55B44}" destId="{9B406C92-2163-D64C-8388-015AF955CC13}" srcOrd="1" destOrd="0" presId="urn:microsoft.com/office/officeart/2016/7/layout/BasicLinearProcessNumbered"/>
    <dgm:cxn modelId="{517866DB-2070-814E-90FE-D8A710CB02BE}" type="presParOf" srcId="{E462E9BB-9544-694B-9820-8EE29BB55B44}" destId="{6558560A-0F1A-DA48-89B3-2723A80B54C2}" srcOrd="2" destOrd="0" presId="urn:microsoft.com/office/officeart/2016/7/layout/BasicLinearProcessNumbered"/>
    <dgm:cxn modelId="{250EB0D9-A527-E542-B801-FCA28527A741}" type="presParOf" srcId="{6558560A-0F1A-DA48-89B3-2723A80B54C2}" destId="{E4B1AAF3-D8FC-294C-A928-7351967C8C60}" srcOrd="0" destOrd="0" presId="urn:microsoft.com/office/officeart/2016/7/layout/BasicLinearProcessNumbered"/>
    <dgm:cxn modelId="{EE9D158F-7986-5A46-A46B-6112A2BE638B}" type="presParOf" srcId="{6558560A-0F1A-DA48-89B3-2723A80B54C2}" destId="{AD0E79C3-4D99-9F41-9E3B-E2DB4E8A83BF}" srcOrd="1" destOrd="0" presId="urn:microsoft.com/office/officeart/2016/7/layout/BasicLinearProcessNumbered"/>
    <dgm:cxn modelId="{4765B251-E9C6-6F4D-809E-18AD245C6ACB}" type="presParOf" srcId="{6558560A-0F1A-DA48-89B3-2723A80B54C2}" destId="{C58BBBFD-43D6-2B47-BC01-8D853414E929}" srcOrd="2" destOrd="0" presId="urn:microsoft.com/office/officeart/2016/7/layout/BasicLinearProcessNumbered"/>
    <dgm:cxn modelId="{35ECA680-9A35-8147-A1F4-A162ADF16FDF}" type="presParOf" srcId="{6558560A-0F1A-DA48-89B3-2723A80B54C2}" destId="{9D8015B9-6120-EE45-A516-94A8C8A94449}" srcOrd="3" destOrd="0" presId="urn:microsoft.com/office/officeart/2016/7/layout/BasicLinearProcessNumbered"/>
    <dgm:cxn modelId="{6B8E0433-C79D-6848-84F5-E92839EAF745}" type="presParOf" srcId="{E462E9BB-9544-694B-9820-8EE29BB55B44}" destId="{A75FC726-FA0A-0D40-8585-38BBF3EE2EFA}" srcOrd="3" destOrd="0" presId="urn:microsoft.com/office/officeart/2016/7/layout/BasicLinearProcessNumbered"/>
    <dgm:cxn modelId="{BDBF440C-6402-4343-A97B-D6E33767B6A3}" type="presParOf" srcId="{E462E9BB-9544-694B-9820-8EE29BB55B44}" destId="{CF8842B0-3215-D84E-855C-2F8426EF76CA}" srcOrd="4" destOrd="0" presId="urn:microsoft.com/office/officeart/2016/7/layout/BasicLinearProcessNumbered"/>
    <dgm:cxn modelId="{C5FC87A1-805E-744A-B34B-2B1B74F71F99}" type="presParOf" srcId="{CF8842B0-3215-D84E-855C-2F8426EF76CA}" destId="{12CF648E-3E83-5643-8F7E-08E5ED05AE09}" srcOrd="0" destOrd="0" presId="urn:microsoft.com/office/officeart/2016/7/layout/BasicLinearProcessNumbered"/>
    <dgm:cxn modelId="{03601E04-B803-C840-8EDC-3BE55F1885E2}" type="presParOf" srcId="{CF8842B0-3215-D84E-855C-2F8426EF76CA}" destId="{0AC580DF-8627-4B48-8CEA-4D7F21475A1A}" srcOrd="1" destOrd="0" presId="urn:microsoft.com/office/officeart/2016/7/layout/BasicLinearProcessNumbered"/>
    <dgm:cxn modelId="{4E99A211-6F2E-7646-B338-7DB215E94F2B}" type="presParOf" srcId="{CF8842B0-3215-D84E-855C-2F8426EF76CA}" destId="{501D7424-CFCA-4E44-A49B-25993787637C}" srcOrd="2" destOrd="0" presId="urn:microsoft.com/office/officeart/2016/7/layout/BasicLinearProcessNumbered"/>
    <dgm:cxn modelId="{FCA38A5D-DD8B-4A4F-B132-7A15ECAE47DE}" type="presParOf" srcId="{CF8842B0-3215-D84E-855C-2F8426EF76CA}" destId="{E1F7A395-6BA9-D041-8F01-B95BC98B801F}" srcOrd="3" destOrd="0" presId="urn:microsoft.com/office/officeart/2016/7/layout/BasicLinearProcessNumbered"/>
    <dgm:cxn modelId="{57C4D4BA-C6F0-4D4C-AE7B-4A4303D7F0E4}" type="presParOf" srcId="{E462E9BB-9544-694B-9820-8EE29BB55B44}" destId="{186F26C7-7F9F-1544-9B82-A0DC768936FC}" srcOrd="5" destOrd="0" presId="urn:microsoft.com/office/officeart/2016/7/layout/BasicLinearProcessNumbered"/>
    <dgm:cxn modelId="{575FE266-909F-5846-BB19-5055CDEDA3DF}" type="presParOf" srcId="{E462E9BB-9544-694B-9820-8EE29BB55B44}" destId="{AABF1FA2-BA71-8044-982B-D23578E1703D}" srcOrd="6" destOrd="0" presId="urn:microsoft.com/office/officeart/2016/7/layout/BasicLinearProcessNumbered"/>
    <dgm:cxn modelId="{9B1B9654-78C9-7647-B893-C5766990BA51}" type="presParOf" srcId="{AABF1FA2-BA71-8044-982B-D23578E1703D}" destId="{30865A47-78D8-C34D-8C20-CC1549407CFC}" srcOrd="0" destOrd="0" presId="urn:microsoft.com/office/officeart/2016/7/layout/BasicLinearProcessNumbered"/>
    <dgm:cxn modelId="{BF8BE013-92A1-AF43-9450-0E2A775C89FC}" type="presParOf" srcId="{AABF1FA2-BA71-8044-982B-D23578E1703D}" destId="{9A5D0A1D-A7C4-0241-9CC4-D3AF7CF7DA4B}" srcOrd="1" destOrd="0" presId="urn:microsoft.com/office/officeart/2016/7/layout/BasicLinearProcessNumbered"/>
    <dgm:cxn modelId="{50506368-FE97-C846-9484-6F76F5FBB581}" type="presParOf" srcId="{AABF1FA2-BA71-8044-982B-D23578E1703D}" destId="{7841E405-291C-6B40-BC68-643C31DDB3D4}" srcOrd="2" destOrd="0" presId="urn:microsoft.com/office/officeart/2016/7/layout/BasicLinearProcessNumbered"/>
    <dgm:cxn modelId="{A11D6A55-57E5-3B4D-937A-1AAD7F823443}" type="presParOf" srcId="{AABF1FA2-BA71-8044-982B-D23578E1703D}" destId="{57EB28A6-99C8-784C-88A1-B5EA1C43C1CE}" srcOrd="3" destOrd="0" presId="urn:microsoft.com/office/officeart/2016/7/layout/BasicLinearProcessNumbered"/>
    <dgm:cxn modelId="{414C8A5E-5D3B-8F4A-95B8-2E068FCDC1BE}" type="presParOf" srcId="{E462E9BB-9544-694B-9820-8EE29BB55B44}" destId="{225ABF8C-E059-304C-A618-6D95100EC373}" srcOrd="7" destOrd="0" presId="urn:microsoft.com/office/officeart/2016/7/layout/BasicLinearProcessNumbered"/>
    <dgm:cxn modelId="{6C0C7037-F2C4-B047-8B38-49A38EDE5FA7}" type="presParOf" srcId="{E462E9BB-9544-694B-9820-8EE29BB55B44}" destId="{C496B8D1-5B3E-3C49-AB79-690280DB3932}" srcOrd="8" destOrd="0" presId="urn:microsoft.com/office/officeart/2016/7/layout/BasicLinearProcessNumbered"/>
    <dgm:cxn modelId="{08CF3FAB-932B-1F41-9B58-522FA9ED621A}" type="presParOf" srcId="{C496B8D1-5B3E-3C49-AB79-690280DB3932}" destId="{C40A33D3-B215-F849-AD1F-A5F8C66EF5D0}" srcOrd="0" destOrd="0" presId="urn:microsoft.com/office/officeart/2016/7/layout/BasicLinearProcessNumbered"/>
    <dgm:cxn modelId="{F6A73F9E-2017-D949-9CF8-F928E42E2E0A}" type="presParOf" srcId="{C496B8D1-5B3E-3C49-AB79-690280DB3932}" destId="{36B9DB71-ED93-494F-848F-159C5F639981}" srcOrd="1" destOrd="0" presId="urn:microsoft.com/office/officeart/2016/7/layout/BasicLinearProcessNumbered"/>
    <dgm:cxn modelId="{474E44B8-E647-314A-AF2D-F6A70AE87453}" type="presParOf" srcId="{C496B8D1-5B3E-3C49-AB79-690280DB3932}" destId="{25A00C75-FA56-B447-8E37-8C6B482597EA}" srcOrd="2" destOrd="0" presId="urn:microsoft.com/office/officeart/2016/7/layout/BasicLinearProcessNumbered"/>
    <dgm:cxn modelId="{9B67082E-4724-CF46-8F6C-A9B65879C85B}" type="presParOf" srcId="{C496B8D1-5B3E-3C49-AB79-690280DB3932}" destId="{87CD6B8D-A825-184E-B5A8-B0A08583FDD1}" srcOrd="3" destOrd="0" presId="urn:microsoft.com/office/officeart/2016/7/layout/BasicLinearProcessNumbered"/>
    <dgm:cxn modelId="{6F5AE197-F694-4F48-9A5A-73BE1DD54E8F}" type="presParOf" srcId="{E462E9BB-9544-694B-9820-8EE29BB55B44}" destId="{E47AD8CE-F170-6348-8B11-DD22D94F551C}" srcOrd="9" destOrd="0" presId="urn:microsoft.com/office/officeart/2016/7/layout/BasicLinearProcessNumbered"/>
    <dgm:cxn modelId="{75F13935-C849-9543-A752-AFDB668E1B72}" type="presParOf" srcId="{E462E9BB-9544-694B-9820-8EE29BB55B44}" destId="{777F4F26-2208-324F-8ACF-479E7B85E62A}" srcOrd="10" destOrd="0" presId="urn:microsoft.com/office/officeart/2016/7/layout/BasicLinearProcessNumbered"/>
    <dgm:cxn modelId="{0F0A4241-40AD-E946-BE1A-3385AC8A5B6C}" type="presParOf" srcId="{777F4F26-2208-324F-8ACF-479E7B85E62A}" destId="{5BB3CD8C-6F0D-AE42-A4C9-7F318D572478}" srcOrd="0" destOrd="0" presId="urn:microsoft.com/office/officeart/2016/7/layout/BasicLinearProcessNumbered"/>
    <dgm:cxn modelId="{57669D04-FBD2-D84B-BB0F-D4D97A7A0CC9}" type="presParOf" srcId="{777F4F26-2208-324F-8ACF-479E7B85E62A}" destId="{D75B2B07-C6D5-0B4B-8BE7-1E8CEF2DD9A6}" srcOrd="1" destOrd="0" presId="urn:microsoft.com/office/officeart/2016/7/layout/BasicLinearProcessNumbered"/>
    <dgm:cxn modelId="{6A9914DC-BBB2-7B47-9F5C-B2D6C4871EE1}" type="presParOf" srcId="{777F4F26-2208-324F-8ACF-479E7B85E62A}" destId="{A496380A-366E-BA4E-AFB5-D53BF5E46193}" srcOrd="2" destOrd="0" presId="urn:microsoft.com/office/officeart/2016/7/layout/BasicLinearProcessNumbered"/>
    <dgm:cxn modelId="{EC3AB7C9-4041-0440-83B0-D817CA4592A7}" type="presParOf" srcId="{777F4F26-2208-324F-8ACF-479E7B85E62A}" destId="{85DF3CED-6D2D-5443-928A-CAE6026B6B33}" srcOrd="3" destOrd="0" presId="urn:microsoft.com/office/officeart/2016/7/layout/BasicLinearProcessNumbered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169845"/>
            <a:satOff val="-15069"/>
            <a:lumOff val="-154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64611"/>
            <a:satOff val="-15260"/>
            <a:lumOff val="1569"/>
            <a:alphaOff val="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D59D8-C595-C047-8BBE-C8F073FE2255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339690"/>
            <a:satOff val="-30138"/>
            <a:lumOff val="-308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CC04950C-E43F-CB4B-B7A8-2A14E9307EBD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529223"/>
            <a:satOff val="-30519"/>
            <a:lumOff val="3137"/>
            <a:alphaOff val="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6E58FF30-4112-B349-9079-D061110C4E9D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509536"/>
            <a:satOff val="-45208"/>
            <a:lumOff val="-461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793834"/>
            <a:satOff val="-45779"/>
            <a:lumOff val="4706"/>
            <a:alphaOff val="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679381"/>
            <a:satOff val="-60277"/>
            <a:lumOff val="-615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1058446"/>
            <a:satOff val="-61039"/>
            <a:lumOff val="6275"/>
            <a:alphaOff val="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-849226"/>
            <a:satOff val="-75346"/>
            <a:lumOff val="-769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1323057"/>
            <a:satOff val="-76298"/>
            <a:lumOff val="7844"/>
            <a:alphaOff val="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64611"/>
            <a:satOff val="-15260"/>
            <a:lumOff val="1569"/>
            <a:alphaOff val="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FED59D8-C595-C047-8BBE-C8F073FE2255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CC04950C-E43F-CB4B-B7A8-2A14E9307EBD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6E58FF30-4112-B349-9079-D061110C4E9D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648E-3E83-5643-8F7E-08E5ED05AE09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0AC580DF-8627-4B48-8CEA-4D7F21475A1A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501D7424-CFCA-4E44-A49B-25993787637C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648E-3E83-5643-8F7E-08E5ED05AE09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0AC580DF-8627-4B48-8CEA-4D7F21475A1A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501D7424-CFCA-4E44-A49B-25993787637C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CC45E02-6F15-DB48-96C4-9378ED6CE7CD}">
      <dsp:nvSpPr>
        <dsp:cNvPr id="0" name=""/>
        <dsp:cNvSpPr/>
      </dsp:nvSpPr>
      <dsp:spPr>
        <a:xfrm>
          <a:off x="1283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Collect Data</a:t>
          </a:r>
        </a:p>
      </dsp:txBody>
      <dsp:txXfrm>
        <a:off x="1283" y="1903947"/>
        <a:ext cx="1617389" cy="1358607"/>
      </dsp:txXfrm>
    </dsp:sp>
    <dsp:sp modelId="{FBD6FF3D-25FF-B041-B702-F2F1403E5F33}">
      <dsp:nvSpPr>
        <dsp:cNvPr id="0" name=""/>
        <dsp:cNvSpPr/>
      </dsp:nvSpPr>
      <dsp:spPr>
        <a:xfrm>
          <a:off x="470326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1</a:t>
          </a:r>
        </a:p>
      </dsp:txBody>
      <dsp:txXfrm>
        <a:off x="569808" y="1369412"/>
        <a:ext cx="480339" cy="480339"/>
      </dsp:txXfrm>
    </dsp:sp>
    <dsp:sp modelId="{12E612E1-5412-0044-9CE9-ADEB4F69D123}">
      <dsp:nvSpPr>
        <dsp:cNvPr id="0" name=""/>
        <dsp:cNvSpPr/>
      </dsp:nvSpPr>
      <dsp:spPr>
        <a:xfrm>
          <a:off x="1283" y="3307769"/>
          <a:ext cx="1617389" cy="72"/>
        </a:xfrm>
        <a:prstGeom prst="rect">
          <a:avLst/>
        </a:prstGeom>
        <a:solidFill>
          <a:schemeClr val="accent2">
            <a:hueOff val="-132306"/>
            <a:satOff val="-7630"/>
            <a:lumOff val="784"/>
            <a:alphaOff val="0"/>
          </a:schemeClr>
        </a:solidFill>
        <a:ln w="12700" cap="flat" cmpd="sng" algn="ctr">
          <a:solidFill>
            <a:schemeClr val="accent2">
              <a:hueOff val="-132306"/>
              <a:satOff val="-7630"/>
              <a:lumOff val="78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E4B1AAF3-D8FC-294C-A928-7351967C8C60}">
      <dsp:nvSpPr>
        <dsp:cNvPr id="0" name=""/>
        <dsp:cNvSpPr/>
      </dsp:nvSpPr>
      <dsp:spPr>
        <a:xfrm>
          <a:off x="1780412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169845"/>
              <a:satOff val="-15069"/>
              <a:lumOff val="-15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Analyze Data</a:t>
          </a:r>
        </a:p>
      </dsp:txBody>
      <dsp:txXfrm>
        <a:off x="1780412" y="1903947"/>
        <a:ext cx="1617389" cy="1358607"/>
      </dsp:txXfrm>
    </dsp:sp>
    <dsp:sp modelId="{AD0E79C3-4D99-9F41-9E3B-E2DB4E8A83BF}">
      <dsp:nvSpPr>
        <dsp:cNvPr id="0" name=""/>
        <dsp:cNvSpPr/>
      </dsp:nvSpPr>
      <dsp:spPr>
        <a:xfrm>
          <a:off x="2249455" y="1269930"/>
          <a:ext cx="679303" cy="679303"/>
        </a:xfrm>
        <a:prstGeom prst="ellipse">
          <a:avLst/>
        </a:prstGeom>
        <a:solidFill>
          <a:schemeClr val="accent2">
            <a:hueOff val="-223902"/>
            <a:satOff val="-12912"/>
            <a:lumOff val="1327"/>
            <a:alpha val="10000"/>
          </a:schemeClr>
        </a:solidFill>
        <a:ln w="12700" cap="flat" cmpd="sng" algn="ctr">
          <a:solidFill>
            <a:schemeClr val="accent2">
              <a:hueOff val="-264611"/>
              <a:satOff val="-15260"/>
              <a:lumOff val="15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2</a:t>
          </a:r>
        </a:p>
      </dsp:txBody>
      <dsp:txXfrm>
        <a:off x="2348937" y="1369412"/>
        <a:ext cx="480339" cy="480339"/>
      </dsp:txXfrm>
    </dsp:sp>
    <dsp:sp modelId="{C58BBBFD-43D6-2B47-BC01-8D853414E929}">
      <dsp:nvSpPr>
        <dsp:cNvPr id="0" name=""/>
        <dsp:cNvSpPr/>
      </dsp:nvSpPr>
      <dsp:spPr>
        <a:xfrm>
          <a:off x="1780412" y="3307769"/>
          <a:ext cx="1617389" cy="72"/>
        </a:xfrm>
        <a:prstGeom prst="rect">
          <a:avLst/>
        </a:prstGeom>
        <a:solidFill>
          <a:schemeClr val="accent2">
            <a:hueOff val="-396917"/>
            <a:satOff val="-22889"/>
            <a:lumOff val="2353"/>
            <a:alphaOff val="0"/>
          </a:schemeClr>
        </a:solidFill>
        <a:ln w="12700" cap="flat" cmpd="sng" algn="ctr">
          <a:solidFill>
            <a:schemeClr val="accent2">
              <a:hueOff val="-396917"/>
              <a:satOff val="-22889"/>
              <a:lumOff val="2353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2CF648E-3E83-5643-8F7E-08E5ED05AE09}">
      <dsp:nvSpPr>
        <dsp:cNvPr id="0" name=""/>
        <dsp:cNvSpPr/>
      </dsp:nvSpPr>
      <dsp:spPr>
        <a:xfrm>
          <a:off x="3559540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339690"/>
              <a:satOff val="-30138"/>
              <a:lumOff val="-30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Preprocess Data</a:t>
          </a:r>
        </a:p>
      </dsp:txBody>
      <dsp:txXfrm>
        <a:off x="3559540" y="1903947"/>
        <a:ext cx="1617389" cy="1358607"/>
      </dsp:txXfrm>
    </dsp:sp>
    <dsp:sp modelId="{0AC580DF-8627-4B48-8CEA-4D7F21475A1A}">
      <dsp:nvSpPr>
        <dsp:cNvPr id="0" name=""/>
        <dsp:cNvSpPr/>
      </dsp:nvSpPr>
      <dsp:spPr>
        <a:xfrm>
          <a:off x="4028583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529223"/>
              <a:satOff val="-30519"/>
              <a:lumOff val="3137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3</a:t>
          </a:r>
        </a:p>
      </dsp:txBody>
      <dsp:txXfrm>
        <a:off x="4128065" y="1369412"/>
        <a:ext cx="480339" cy="480339"/>
      </dsp:txXfrm>
    </dsp:sp>
    <dsp:sp modelId="{501D7424-CFCA-4E44-A49B-25993787637C}">
      <dsp:nvSpPr>
        <dsp:cNvPr id="0" name=""/>
        <dsp:cNvSpPr/>
      </dsp:nvSpPr>
      <dsp:spPr>
        <a:xfrm>
          <a:off x="3559540" y="3307769"/>
          <a:ext cx="1617389" cy="72"/>
        </a:xfrm>
        <a:prstGeom prst="rect">
          <a:avLst/>
        </a:prstGeom>
        <a:solidFill>
          <a:schemeClr val="accent2">
            <a:hueOff val="-661529"/>
            <a:satOff val="-38149"/>
            <a:lumOff val="3922"/>
            <a:alphaOff val="0"/>
          </a:schemeClr>
        </a:solidFill>
        <a:ln w="12700" cap="flat" cmpd="sng" algn="ctr">
          <a:solidFill>
            <a:schemeClr val="accent2">
              <a:hueOff val="-661529"/>
              <a:satOff val="-38149"/>
              <a:lumOff val="3922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0865A47-78D8-C34D-8C20-CC1549407CFC}">
      <dsp:nvSpPr>
        <dsp:cNvPr id="0" name=""/>
        <dsp:cNvSpPr/>
      </dsp:nvSpPr>
      <dsp:spPr>
        <a:xfrm>
          <a:off x="5338669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509536"/>
              <a:satOff val="-45208"/>
              <a:lumOff val="-46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Model Data</a:t>
          </a:r>
        </a:p>
      </dsp:txBody>
      <dsp:txXfrm>
        <a:off x="5338669" y="1903947"/>
        <a:ext cx="1617389" cy="1358607"/>
      </dsp:txXfrm>
    </dsp:sp>
    <dsp:sp modelId="{9A5D0A1D-A7C4-0241-9CC4-D3AF7CF7DA4B}">
      <dsp:nvSpPr>
        <dsp:cNvPr id="0" name=""/>
        <dsp:cNvSpPr/>
      </dsp:nvSpPr>
      <dsp:spPr>
        <a:xfrm>
          <a:off x="5807712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793834"/>
              <a:satOff val="-45779"/>
              <a:lumOff val="4706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4</a:t>
          </a:r>
        </a:p>
      </dsp:txBody>
      <dsp:txXfrm>
        <a:off x="5907194" y="1369412"/>
        <a:ext cx="480339" cy="480339"/>
      </dsp:txXfrm>
    </dsp:sp>
    <dsp:sp modelId="{7841E405-291C-6B40-BC68-643C31DDB3D4}">
      <dsp:nvSpPr>
        <dsp:cNvPr id="0" name=""/>
        <dsp:cNvSpPr/>
      </dsp:nvSpPr>
      <dsp:spPr>
        <a:xfrm>
          <a:off x="5338669" y="3307769"/>
          <a:ext cx="1617389" cy="72"/>
        </a:xfrm>
        <a:prstGeom prst="rect">
          <a:avLst/>
        </a:prstGeom>
        <a:solidFill>
          <a:schemeClr val="accent2">
            <a:hueOff val="-926140"/>
            <a:satOff val="-53409"/>
            <a:lumOff val="5491"/>
            <a:alphaOff val="0"/>
          </a:schemeClr>
        </a:solidFill>
        <a:ln w="12700" cap="flat" cmpd="sng" algn="ctr">
          <a:solidFill>
            <a:schemeClr val="accent2">
              <a:hueOff val="-926140"/>
              <a:satOff val="-53409"/>
              <a:lumOff val="5491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40A33D3-B215-F849-AD1F-A5F8C66EF5D0}">
      <dsp:nvSpPr>
        <dsp:cNvPr id="0" name=""/>
        <dsp:cNvSpPr/>
      </dsp:nvSpPr>
      <dsp:spPr>
        <a:xfrm>
          <a:off x="7117798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1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679381"/>
              <a:satOff val="-60277"/>
              <a:lumOff val="-61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Evaluate Model</a:t>
          </a:r>
        </a:p>
      </dsp:txBody>
      <dsp:txXfrm>
        <a:off x="7117798" y="1903947"/>
        <a:ext cx="1617389" cy="1358607"/>
      </dsp:txXfrm>
    </dsp:sp>
    <dsp:sp modelId="{36B9DB71-ED93-494F-848F-159C5F639981}">
      <dsp:nvSpPr>
        <dsp:cNvPr id="0" name=""/>
        <dsp:cNvSpPr/>
      </dsp:nvSpPr>
      <dsp:spPr>
        <a:xfrm>
          <a:off x="7586841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  <a:alpha val="10000"/>
          </a:schemeClr>
        </a:solidFill>
        <a:ln w="12700" cap="flat" cmpd="sng" algn="ctr">
          <a:solidFill>
            <a:schemeClr val="accent2">
              <a:hueOff val="-1058446"/>
              <a:satOff val="-61039"/>
              <a:lumOff val="6275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5</a:t>
          </a:r>
        </a:p>
      </dsp:txBody>
      <dsp:txXfrm>
        <a:off x="7686323" y="1369412"/>
        <a:ext cx="480339" cy="480339"/>
      </dsp:txXfrm>
    </dsp:sp>
    <dsp:sp modelId="{25A00C75-FA56-B447-8E37-8C6B482597EA}">
      <dsp:nvSpPr>
        <dsp:cNvPr id="0" name=""/>
        <dsp:cNvSpPr/>
      </dsp:nvSpPr>
      <dsp:spPr>
        <a:xfrm>
          <a:off x="7117798" y="3307769"/>
          <a:ext cx="1617389" cy="72"/>
        </a:xfrm>
        <a:prstGeom prst="rect">
          <a:avLst/>
        </a:prstGeom>
        <a:solidFill>
          <a:schemeClr val="accent2">
            <a:hueOff val="-1190752"/>
            <a:satOff val="-68668"/>
            <a:lumOff val="7059"/>
            <a:alphaOff val="0"/>
          </a:schemeClr>
        </a:solidFill>
        <a:ln w="12700" cap="flat" cmpd="sng" algn="ctr">
          <a:solidFill>
            <a:schemeClr val="accent2">
              <a:hueOff val="-1190752"/>
              <a:satOff val="-68668"/>
              <a:lumOff val="705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BB3CD8C-6F0D-AE42-A4C9-7F318D572478}">
      <dsp:nvSpPr>
        <dsp:cNvPr id="0" name=""/>
        <dsp:cNvSpPr/>
      </dsp:nvSpPr>
      <dsp:spPr>
        <a:xfrm>
          <a:off x="8896926" y="1043496"/>
          <a:ext cx="1617389" cy="2264345"/>
        </a:xfrm>
        <a:prstGeom prst="rect">
          <a:avLst/>
        </a:prstGeom>
        <a:solidFill>
          <a:schemeClr val="accent2">
            <a:tint val="40000"/>
            <a:hueOff val="0"/>
            <a:satOff val="0"/>
            <a:lumOff val="0"/>
            <a:alpha val="90000"/>
          </a:schemeClr>
        </a:solidFill>
        <a:ln w="12700" cap="flat" cmpd="sng" algn="ctr">
          <a:solidFill>
            <a:schemeClr val="accent2">
              <a:tint val="40000"/>
              <a:alpha val="90000"/>
              <a:hueOff val="-849226"/>
              <a:satOff val="-75346"/>
              <a:lumOff val="-769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6098" tIns="330200" rIns="126098" bIns="330200" numCol="1" spcCol="1270" anchor="t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/>
            <a:t>Test Model</a:t>
          </a:r>
        </a:p>
      </dsp:txBody>
      <dsp:txXfrm>
        <a:off x="8896926" y="1903947"/>
        <a:ext cx="1617389" cy="1358607"/>
      </dsp:txXfrm>
    </dsp:sp>
    <dsp:sp modelId="{D75B2B07-C6D5-0B4B-8BE7-1E8CEF2DD9A6}">
      <dsp:nvSpPr>
        <dsp:cNvPr id="0" name=""/>
        <dsp:cNvSpPr/>
      </dsp:nvSpPr>
      <dsp:spPr>
        <a:xfrm>
          <a:off x="9365969" y="1269930"/>
          <a:ext cx="679303" cy="679303"/>
        </a:xfrm>
        <a:prstGeom prst="ellipse">
          <a:avLst/>
        </a:prstGeom>
        <a:solidFill>
          <a:schemeClr val="accent2">
            <a:hueOff val="-447804"/>
            <a:satOff val="-25824"/>
            <a:lumOff val="2655"/>
          </a:schemeClr>
        </a:solidFill>
        <a:ln w="12700" cap="flat" cmpd="sng" algn="ctr">
          <a:solidFill>
            <a:schemeClr val="accent2">
              <a:hueOff val="-1323057"/>
              <a:satOff val="-76298"/>
              <a:lumOff val="7844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2961" tIns="12700" rIns="52961" bIns="12700" numCol="1" spcCol="1270" anchor="ctr" anchorCtr="0">
          <a:noAutofit/>
        </a:bodyPr>
        <a:lstStyle/>
        <a:p>
          <a:pPr marL="0" lvl="0" indent="0" algn="ctr" defTabSz="1422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200" kern="1200"/>
            <a:t>6</a:t>
          </a:r>
        </a:p>
      </dsp:txBody>
      <dsp:txXfrm>
        <a:off x="9465451" y="1369412"/>
        <a:ext cx="480339" cy="480339"/>
      </dsp:txXfrm>
    </dsp:sp>
    <dsp:sp modelId="{A496380A-366E-BA4E-AFB5-D53BF5E46193}">
      <dsp:nvSpPr>
        <dsp:cNvPr id="0" name=""/>
        <dsp:cNvSpPr/>
      </dsp:nvSpPr>
      <dsp:spPr>
        <a:xfrm>
          <a:off x="8896926" y="3307769"/>
          <a:ext cx="1617389" cy="72"/>
        </a:xfrm>
        <a:prstGeom prst="rect">
          <a:avLst/>
        </a:prstGeom>
        <a:solidFill>
          <a:schemeClr val="accent2">
            <a:hueOff val="-1455363"/>
            <a:satOff val="-83928"/>
            <a:lumOff val="8628"/>
            <a:alphaOff val="0"/>
          </a:schemeClr>
        </a:solidFill>
        <a:ln w="12700" cap="flat" cmpd="sng" algn="ctr">
          <a:solidFill>
            <a:schemeClr val="accent2">
              <a:hueOff val="-1455363"/>
              <a:satOff val="-83928"/>
              <a:lumOff val="8628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16/7/layout/BasicLinearProcessNumbered">
  <dgm:title val="Basic Linear Process Numbered"/>
  <dgm:desc val="Used to show a progression; a timeline; sequential steps in a task, process, or workflow; or to emphasize movement or direction. Automatic numbers have been introduced to show the steps of the process which appears in a circle. Level 1 and Level 2 text appear in a rectangle."/>
  <dgm:catLst>
    <dgm:cat type="process" pri="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101" type="sibTrans" cxnId="4">
          <dgm:prSet phldrT="1"/>
          <dgm:t>
            <a:bodyPr/>
            <a:lstStyle/>
            <a:p>
              <a:r>
                <a:t>1</a:t>
              </a:r>
            </a:p>
          </dgm:t>
        </dgm:pt>
        <dgm:pt modelId="201" type="sibTrans" cxnId="5">
          <dgm:prSet phldrT="2"/>
          <dgm:t>
            <a:bodyPr/>
            <a:lstStyle/>
            <a:p>
              <a:r>
                <a:t>2</a:t>
              </a:r>
            </a:p>
          </dgm:t>
        </dgm:pt>
        <dgm:pt modelId="301" type="sibTrans" cxnId="6">
          <dgm:prSet phldrT="3"/>
          <dgm:t>
            <a:bodyPr/>
            <a:lstStyle/>
            <a:p>
              <a:r>
                <a:t>3</a:t>
              </a:r>
            </a:p>
          </dgm:t>
        </dgm:pt>
      </dgm:ptLst>
      <dgm:cxnLst>
        <dgm:cxn modelId="4" srcId="0" destId="1" srcOrd="0" destOrd="0" sibTransId="101"/>
        <dgm:cxn modelId="5" srcId="0" destId="2" srcOrd="1" destOrd="0" sibTransId="201"/>
        <dgm:cxn modelId="6" srcId="0" destId="3" srcOrd="2" destOrd="0" sibTransId="301"/>
        <dgm:cxn modelId="13" srcId="1" destId="11" srcOrd="0" destOrd="0"/>
        <dgm:cxn modelId="23" srcId="2" destId="21" srcOrd="0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animLvl val="lvl"/>
      <dgm:resizeHandles val="exact"/>
    </dgm:varLst>
    <dgm:alg type="lin">
      <dgm:param type="linDir" val="fromL"/>
      <dgm:param type="nodeVertAlign" val="t"/>
    </dgm:alg>
    <dgm:shape xmlns:r="http://schemas.openxmlformats.org/officeDocument/2006/relationships" r:blip="">
      <dgm:adjLst/>
    </dgm:shape>
    <dgm:presOf/>
    <dgm:constrLst>
      <dgm:constr type="h" for="ch" forName="compositeNode" refType="h"/>
      <dgm:constr type="w" for="ch" forName="compositeNode" refType="w"/>
      <dgm:constr type="w" for="des" forName="simulatedConn" refType="w" refFor="ch" refForName="compositeNode" fact="0.15"/>
      <dgm:constr type="h" for="des" forName="simulatedConn" refType="w" refFor="des" refForName="simulatedConn"/>
      <dgm:constr type="h" for="des" forName="vSp1" refType="w" refFor="ch" refForName="compositeNode" fact="0.8"/>
      <dgm:constr type="h" for="des" forName="vSp2" refType="w" refFor="ch" refForName="compositeNode" fact="0.07"/>
      <dgm:constr type="w" for="ch" forName="vProcSp" refType="w" refFor="des" refForName="simulatedConn" op="equ"/>
      <dgm:constr type="h" for="ch" forName="vProcSp" refType="h" refFor="ch" refForName="compositeNode" op="equ"/>
      <dgm:constr type="w" for="ch" forName="sibTrans" refType="w" refFor="ch" refForName="compositeNode" fact="0.1"/>
      <dgm:constr type="primFontSz" for="des" forName="sibTransNodeCircle" op="equ"/>
      <dgm:constr type="primFontSz" for="des" forName="nodeText" op="equ"/>
      <dgm:constr type="h" for="des" forName="sibTransNodeCircle" op="equ"/>
      <dgm:constr type="w" for="des" forName="sibTransNodeCircle" op="equ"/>
    </dgm:constrLst>
    <dgm:ruleLst>
      <dgm:rule type="h" val="NaN" fact="1.2" max="NaN"/>
    </dgm:ruleLst>
    <dgm:forEach name="Name4" axis="ch" ptType="node">
      <dgm:layoutNode name="compositeNode">
        <dgm:varLst>
          <dgm:bulletEnabled val="1"/>
        </dgm:varLst>
        <dgm:alg type="composite"/>
        <dgm:constrLst>
          <dgm:constr type="h" refType="w" op="lte" fact="1.4"/>
          <dgm:constr type="w" for="ch" forName="bgRect" refType="w"/>
          <dgm:constr type="h" for="ch" forName="bgRect" refType="h"/>
          <dgm:constr type="t" for="ch" forName="bgRect"/>
          <dgm:constr type="l" for="ch" forName="bgRect"/>
          <dgm:constr type="h" for="ch" forName="sibTransNodeCircle" refType="h" refFor="ch" refForName="bgRect" fact="0.3"/>
          <dgm:constr type="w" for="ch" forName="sibTransNodeCircle" refType="h" refFor="ch" refForName="sibTransNodeCircle"/>
          <dgm:constr type="ctrX" for="ch" forName="sibTransNodeCircle" refType="w" fact="0.5"/>
          <dgm:constr type="ctrY" for="ch" forName="sibTransNodeCircle" refType="h" fact="0.25"/>
          <dgm:constr type="r" for="ch" forName="nodeText" refType="r" refFor="ch" refForName="bgRect"/>
          <dgm:constr type="h" for="ch" forName="nodeText" refType="h" refFor="ch" refForName="bgRect" fact="0.6"/>
          <dgm:constr type="t" for="ch" forName="nodeText" refType="h" refFor="ch" refForName="bgRect" fact="0.38"/>
          <dgm:constr type="b" for="ch" forName="bottomLine" refType="b" refFor="ch" refForName="bgRect"/>
          <dgm:constr type="w" for="ch" forName="bottomLine" refType="w" refFor="ch" refForName="bgRect"/>
          <dgm:constr type="h" for="ch" forName="bottomLine" val="0.002"/>
        </dgm:constrLst>
        <dgm:ruleLst/>
        <dgm:layoutNode name="bgRect" styleLbl="bgAccFollowNode1">
          <dgm:alg type="sp"/>
          <dgm:shape xmlns:r="http://schemas.openxmlformats.org/officeDocument/2006/relationships" type="rect" r:blip="">
            <dgm:adjLst/>
          </dgm:shape>
          <dgm:presOf axis="self"/>
          <dgm:constrLst/>
          <dgm:ruleLst/>
        </dgm:layoutNode>
        <dgm:forEach name="Name19" axis="followSib" ptType="sibTrans" hideLastTrans="0" cnt="1">
          <dgm:layoutNode name="sibTransNodeCircle" styleLbl="alignNode1">
            <dgm:varLst>
              <dgm:chMax val="0"/>
              <dgm:bulletEnabled/>
            </dgm:varLst>
            <dgm:presOf axis="self" ptType="sibTrans"/>
            <dgm:alg type="tx">
              <dgm:param type="txAnchorVert" val="mid"/>
              <dgm:param type="txAnchorHorzCh" val="ctr"/>
            </dgm:alg>
            <dgm:shape xmlns:r="http://schemas.openxmlformats.org/officeDocument/2006/relationships" type="ellipse" r:blip="">
              <dgm:adjLst/>
            </dgm:shape>
            <dgm:constrLst>
              <dgm:constr type="w" refType="h" op="lte"/>
              <dgm:constr type="primFontSz" val="48"/>
              <dgm:constr type="tMarg" val="1"/>
              <dgm:constr type="lMarg" refType="w" fact="0.221"/>
              <dgm:constr type="rMarg" refType="w" fact="0.221"/>
              <dgm:constr type="bMarg" val="1"/>
            </dgm:constrLst>
            <dgm:ruleLst>
              <dgm:rule type="primFontSz" val="14" fact="NaN" max="NaN"/>
            </dgm:ruleLst>
          </dgm:layoutNode>
        </dgm:forEach>
        <dgm:layoutNode name="bottomLine" styleLbl="alignNode1">
          <dgm:varLst/>
          <dgm:presOf/>
          <dgm:alg type="sp"/>
          <dgm:shape xmlns:r="http://schemas.openxmlformats.org/officeDocument/2006/relationships" type="rect" r:blip="">
            <dgm:adjLst/>
          </dgm:shape>
          <dgm:constrLst/>
          <dgm:ruleLst/>
        </dgm:layoutNode>
        <dgm:layoutNode name="nodeText" styleLbl="bgAccFollowNode1" moveWith="bgRect">
          <dgm:varLst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-1" hideGeom="1">
            <dgm:adjLst/>
          </dgm:shape>
          <dgm:presOf axis="desOrSelf" ptType="node"/>
          <dgm:constrLst>
            <dgm:constr type="primFontSz" val="26"/>
            <dgm:constr type="tMarg" val="26"/>
            <dgm:constr type="lMarg" refType="w" fact="0.221"/>
            <dgm:constr type="rMarg" refType="w" fact="0.221"/>
            <dgm:constr type="bMarg" val="26"/>
          </dgm:constrLst>
          <dgm:ruleLst>
            <dgm:rule type="primFontSz" val="11" fact="NaN" max="NaN"/>
          </dgm:ruleLst>
        </dgm:layoutNode>
      </dgm:layoutNode>
      <dgm:forEach name="Name1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  <dgm:extLst>
    <a:ext uri="{4F341089-5ED1-44EC-B178-C955D00A3D55}">
      <dgm1611:autoBuNodeInfoLst xmlns:dgm1611="http://schemas.microsoft.com/office/drawing/2016/11/diagram">
        <dgm1611:autoBuNodeInfo lvl="1" ptType="sibTrans">
          <dgm1611:buPr prefix="" leadZeros="0">
            <a:buAutoNum type="arabicParenBoth"/>
          </dgm1611:buPr>
        </dgm1611:autoBuNodeInfo>
      </dgm1611:autoBuNodeInfoLst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5C9A788-2C7A-BA46-ACD0-DDF271E9F128}" type="datetimeFigureOut">
              <a:rPr lang="en-US" smtClean="0"/>
              <a:t>11/10/21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42FDA74-9A19-E141-A6EA-AA4D64C9F5E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68100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42FDA74-9A19-E141-A6EA-AA4D64C9F5E0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73120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94F94D-3700-2A46-BE3A-C17C30EEE77A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2DFF2529-72A6-6441-83DC-0293730A4DB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EBC389B-85D6-ED4B-9F7F-8C69D8CD7E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8E19C3D-73A6-AC40-8A13-AD38413CCE8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5C3965-EBB3-4B4F-85F0-FA8764A4911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1554005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4D8A4B-739A-C949-8171-FB596876B2F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7F2466-F8AF-2B43-B229-AE05FEF5674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4A7F23F-7E82-7F42-A05A-C5744CD72E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313749B-A72F-1B42-8CEB-35778B87CF4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D4609D-EC58-B54F-BD0D-009884B0B0F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126522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6817933-92E3-9447-86C1-9FF16607945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A657EA2-F070-024D-B99F-8FE9C5DA2CA6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2182CA4-51A7-7F4C-A7C9-4DB9BAEFC5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C2FCCD9-F672-844C-928D-4657B75C0D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F63EF85-EF44-F54F-97C3-3C0E0C4EB06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5860548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24EF7C-5086-F442-BADD-A86FD80DB8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4E02621-B6A6-B643-B01B-F5854B58D7D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E047409-0728-CB4F-A320-D8D8026A454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B0D32AF-BD8B-0242-8CEF-5A2927EBA5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D03FFFE-2D02-F240-A0C6-712BDBE541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75752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CAC3B8D-9A52-1749-8866-62D7DBAC58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9280CEE2-FFB0-E442-B62D-031E437F78B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56635EC-C800-2A41-8B00-B858FDA131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987BCA-03F7-5E45-A851-1263A9EB02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8BA9449-9CF9-4D47-9A17-66CC32DCAD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573719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C15BD9-D2BD-9F40-9F75-6C6D86C5BEB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535512-042F-DE44-A716-A7EEE3CF68D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4BEF67F-C62C-8C4E-9CBA-27C339493CB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17A981C-105D-B043-B5D1-7F3BECB2AB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3E6376F-557E-3D48-87A2-38F7E256CF4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D48F41-CCDE-E34A-AE99-618BB813A2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619891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13EA43-8197-8A4D-BBC5-FCC6CF806C8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E0FCDED-E827-7D4B-92FA-056699F79B1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D1855E-CBDD-1141-9388-83BB19A2455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3AB828-98B5-A84B-A334-4E364B0BB5BA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19DD34C9-9A23-3345-9A6B-2765293D112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934C461-36BF-A147-B6DE-418E1B1E61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0F2478E-BEA3-5944-BFCB-DE669A2E03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01673DB7-0E9B-7A44-AC8F-BE6DA5466D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046019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DFFFDFB-C044-B146-896F-3E2F987EBD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FFE5132-D467-DC41-AAD5-85257AAE15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A7EEFBD-41EB-9C4C-AAC3-08A5443F17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0B2F87-8C41-A348-A66E-4A3D482CDC0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59170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BA7EBDC-4C72-4948-9CDC-997F7669028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ABC56E74-D5D9-9C48-B946-CBA2218378B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48D0B52-0ED7-8340-A896-E59682AC81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448290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ADEBDA9-9FC1-AB40-9C07-60696E4CE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066FCC-C21B-3745-8287-9BD6F7032E2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C508E285-B6D6-1842-A409-BE3A1E5EABC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1EB7D82-8E42-3543-9A89-8FFB6FD0ECE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050F67C-1222-9545-BB72-D72AC434F7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C93A905-C94D-4244-AB3E-81D8B1A9D5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668427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9FDF797-AB3F-C445-823D-562AD75551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8269F9ED-717C-4A49-A241-77146D6896B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99E73F0-AF76-AC4B-8D2A-CB90A589759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37FC77-E59F-924F-B6FA-53070A4B2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099CF6-ABA3-2E46-9F8A-986484F304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F9A0234-E4C8-484E-9BDF-0636DCCFEB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625841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FFAF527-CBE6-2F41-A3FD-D06B3B00D80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260AB9D-41DA-F542-9B75-F62456CE78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A7D9325-40E4-E14B-8B8E-D6A7587BB43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821C50-FF73-C54E-BFAD-78FAFAF8C9A9}" type="datetimeFigureOut">
              <a:rPr lang="en-US" smtClean="0"/>
              <a:t>11/8/21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3E920B5-4958-A94A-BE62-EE8656D833A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AFB6C9-4E96-5C4F-84E8-AF0F54B2079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4F9C174-27CA-0D48-B5C0-6397B86ADFF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29865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JP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6.tiff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8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5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4.xml"/><Relationship Id="rId5" Type="http://schemas.openxmlformats.org/officeDocument/2006/relationships/diagramQuickStyle" Target="../diagrams/quickStyle4.xml"/><Relationship Id="rId4" Type="http://schemas.openxmlformats.org/officeDocument/2006/relationships/diagramLayout" Target="../diagrams/layout4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ygraph.com/roadsigns" TargetMode="Externa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://www.duperrin.com/english/2014/09/17/intranet-many-messages-right-screen-says-jean-paul-chapon-societe-generale/" TargetMode="Externa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6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duperrin.com/english/2014/09/17/intranet-many-messages-right-screen-says-jean-paul-chapon-societe-generale/" TargetMode="External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erkeley.pressbooks.pub/interpretinglovenarratives/chapter/5-selection-organization-matching-so-m/" TargetMode="External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kaggle.com/andrewmvd/road-sign-detection" TargetMode="External"/><Relationship Id="rId4" Type="http://schemas.openxmlformats.org/officeDocument/2006/relationships/image" Target="../media/image9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8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3.xml"/><Relationship Id="rId7" Type="http://schemas.microsoft.com/office/2007/relationships/diagramDrawing" Target="../diagrams/drawing3.xml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3.xml"/><Relationship Id="rId5" Type="http://schemas.openxmlformats.org/officeDocument/2006/relationships/diagramQuickStyle" Target="../diagrams/quickStyle3.xml"/><Relationship Id="rId4" Type="http://schemas.openxmlformats.org/officeDocument/2006/relationships/diagramLayout" Target="../diagrams/layout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A90850-2C8F-4E4E-AB78-1EE6E983C2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7464614" y="1783959"/>
            <a:ext cx="4087306" cy="2889114"/>
          </a:xfrm>
        </p:spPr>
        <p:txBody>
          <a:bodyPr anchor="b">
            <a:normAutofit fontScale="90000"/>
          </a:bodyPr>
          <a:lstStyle/>
          <a:p>
            <a:pPr algn="l"/>
            <a:r>
              <a:rPr lang="en-US" sz="5400" dirty="0"/>
              <a:t>Object Tracking and </a:t>
            </a:r>
            <a:r>
              <a:rPr lang="en-US" sz="5400"/>
              <a:t>Detection of </a:t>
            </a:r>
            <a:r>
              <a:rPr lang="en-US" sz="5400" dirty="0"/>
              <a:t>Road Signs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B0C42623-A933-1744-8199-A8AD0B43DD2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464612" y="4750893"/>
            <a:ext cx="4087305" cy="1147863"/>
          </a:xfrm>
        </p:spPr>
        <p:txBody>
          <a:bodyPr anchor="t">
            <a:normAutofit/>
          </a:bodyPr>
          <a:lstStyle/>
          <a:p>
            <a:pPr algn="l"/>
            <a:r>
              <a:rPr lang="en-US" sz="2000"/>
              <a:t>By Ka Hung Lee</a:t>
            </a: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E49CC64F-7275-4E33-961B-0C5CDC43987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flipH="1" flipV="1">
            <a:off x="1" y="0"/>
            <a:ext cx="7188051" cy="6858000"/>
          </a:xfrm>
          <a:custGeom>
            <a:avLst/>
            <a:gdLst>
              <a:gd name="connsiteX0" fmla="*/ 7188051 w 7188051"/>
              <a:gd name="connsiteY0" fmla="*/ 6858000 h 6858000"/>
              <a:gd name="connsiteX1" fmla="*/ 108694 w 7188051"/>
              <a:gd name="connsiteY1" fmla="*/ 6858000 h 6858000"/>
              <a:gd name="connsiteX2" fmla="*/ 79127 w 7188051"/>
              <a:gd name="connsiteY2" fmla="*/ 6681235 h 6858000"/>
              <a:gd name="connsiteX3" fmla="*/ 0 w 7188051"/>
              <a:gd name="connsiteY3" fmla="*/ 5565888 h 6858000"/>
              <a:gd name="connsiteX4" fmla="*/ 2190696 w 7188051"/>
              <a:gd name="connsiteY4" fmla="*/ 145339 h 6858000"/>
              <a:gd name="connsiteX5" fmla="*/ 2339431 w 7188051"/>
              <a:gd name="connsiteY5" fmla="*/ 0 h 6858000"/>
              <a:gd name="connsiteX6" fmla="*/ 7188051 w 7188051"/>
              <a:gd name="connsiteY6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188051" h="6858000">
                <a:moveTo>
                  <a:pt x="7188051" y="6858000"/>
                </a:moveTo>
                <a:lnTo>
                  <a:pt x="108694" y="6858000"/>
                </a:lnTo>
                <a:lnTo>
                  <a:pt x="79127" y="6681235"/>
                </a:lnTo>
                <a:cubicBezTo>
                  <a:pt x="26981" y="6316967"/>
                  <a:pt x="0" y="5944579"/>
                  <a:pt x="0" y="5565888"/>
                </a:cubicBezTo>
                <a:cubicBezTo>
                  <a:pt x="0" y="3459953"/>
                  <a:pt x="834428" y="1548908"/>
                  <a:pt x="2190696" y="145339"/>
                </a:cubicBezTo>
                <a:lnTo>
                  <a:pt x="2339431" y="0"/>
                </a:lnTo>
                <a:lnTo>
                  <a:pt x="7188051" y="0"/>
                </a:lnTo>
                <a:close/>
              </a:path>
            </a:pathLst>
          </a:custGeom>
          <a:solidFill>
            <a:schemeClr val="tx1">
              <a:alpha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pic>
        <p:nvPicPr>
          <p:cNvPr id="5" name="Picture 4" descr="Green color on the traffic light">
            <a:extLst>
              <a:ext uri="{FF2B5EF4-FFF2-40B4-BE49-F238E27FC236}">
                <a16:creationId xmlns:a16="http://schemas.microsoft.com/office/drawing/2014/main" id="{C2C6E05C-126C-B947-9436-B00F6BF248ED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4869" r="6720" b="-1"/>
          <a:stretch/>
        </p:blipFill>
        <p:spPr>
          <a:xfrm>
            <a:off x="1" y="10"/>
            <a:ext cx="7028495" cy="6857990"/>
          </a:xfrm>
          <a:custGeom>
            <a:avLst/>
            <a:gdLst/>
            <a:ahLst/>
            <a:cxnLst/>
            <a:rect l="l" t="t" r="r" b="b"/>
            <a:pathLst>
              <a:path w="7028495" h="6858000">
                <a:moveTo>
                  <a:pt x="0" y="0"/>
                </a:moveTo>
                <a:lnTo>
                  <a:pt x="6915668" y="0"/>
                </a:lnTo>
                <a:lnTo>
                  <a:pt x="6952411" y="219663"/>
                </a:lnTo>
                <a:cubicBezTo>
                  <a:pt x="7002551" y="569921"/>
                  <a:pt x="7028495" y="927986"/>
                  <a:pt x="7028495" y="1292112"/>
                </a:cubicBezTo>
                <a:cubicBezTo>
                  <a:pt x="7028495" y="3343346"/>
                  <a:pt x="6205186" y="5202289"/>
                  <a:pt x="4870994" y="6556512"/>
                </a:cubicBezTo>
                <a:lnTo>
                  <a:pt x="4556185" y="6858000"/>
                </a:lnTo>
                <a:lnTo>
                  <a:pt x="0" y="6858000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195186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" name="Rectangle 4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A7459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4853492-8427-7E41-B2B5-88601F845F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LabelImg</a:t>
            </a:r>
            <a:endParaRPr lang="en-US" kern="1200" dirty="0">
              <a:solidFill>
                <a:srgbClr val="FFFFFF"/>
              </a:solidFill>
              <a:latin typeface="+mj-lt"/>
              <a:ea typeface="+mj-ea"/>
              <a:cs typeface="+mj-cs"/>
            </a:endParaRPr>
          </a:p>
        </p:txBody>
      </p:sp>
      <p:pic>
        <p:nvPicPr>
          <p:cNvPr id="7" name="Picture 6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B9C0F72F-8AF0-AF44-AF42-7CA152DAF97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" b="5234"/>
          <a:stretch/>
        </p:blipFill>
        <p:spPr>
          <a:xfrm>
            <a:off x="327547" y="2454903"/>
            <a:ext cx="7058306" cy="4080254"/>
          </a:xfrm>
          <a:prstGeom prst="rect">
            <a:avLst/>
          </a:prstGeom>
        </p:spPr>
      </p:pic>
      <p:sp>
        <p:nvSpPr>
          <p:cNvPr id="53" name="Rectangle 4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7386947-FFD5-4342-9C39-B3D98054F0E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Labeling Tool used: </a:t>
            </a:r>
            <a:r>
              <a:rPr lang="en-US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https://</a:t>
            </a:r>
            <a:r>
              <a:rPr lang="en-US" sz="24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github.com</a:t>
            </a:r>
            <a:r>
              <a:rPr lang="en-US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24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tzutalin</a:t>
            </a:r>
            <a:r>
              <a:rPr lang="en-US" sz="2400" u="sng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/</a:t>
            </a:r>
            <a:r>
              <a:rPr lang="en-US" sz="2400" u="sng" kern="1200" dirty="0" err="1">
                <a:solidFill>
                  <a:srgbClr val="FFFFFF"/>
                </a:solidFill>
                <a:latin typeface="+mn-lt"/>
                <a:ea typeface="+mn-ea"/>
                <a:cs typeface="+mn-cs"/>
              </a:rPr>
              <a:t>labelImg</a:t>
            </a:r>
            <a:endParaRPr lang="en-US" sz="2400" u="sng" kern="1200" dirty="0">
              <a:solidFill>
                <a:srgbClr val="FFFFFF"/>
              </a:solidFill>
              <a:latin typeface="+mn-lt"/>
              <a:ea typeface="+mn-ea"/>
              <a:cs typeface="+mn-cs"/>
            </a:endParaRPr>
          </a:p>
          <a:p>
            <a:r>
              <a:rPr lang="en-US" sz="2400" kern="1200" dirty="0">
                <a:solidFill>
                  <a:srgbClr val="FFFFFF"/>
                </a:solidFill>
                <a:latin typeface="+mn-lt"/>
                <a:ea typeface="+mn-ea"/>
                <a:cs typeface="+mn-cs"/>
              </a:rPr>
              <a:t>Can be used to add/modify existing labels/annotations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Existing labels were modified with 2 additional classes using </a:t>
            </a:r>
            <a:r>
              <a:rPr lang="en-US" sz="2400" dirty="0" err="1">
                <a:solidFill>
                  <a:srgbClr val="FFFFFF"/>
                </a:solidFill>
              </a:rPr>
              <a:t>LabelImg</a:t>
            </a:r>
            <a:r>
              <a:rPr lang="en-US" sz="2400" dirty="0">
                <a:solidFill>
                  <a:srgbClr val="FFFFFF"/>
                </a:solidFill>
              </a:rPr>
              <a:t> (</a:t>
            </a:r>
            <a:r>
              <a:rPr lang="en-US" sz="2400" dirty="0" err="1">
                <a:solidFill>
                  <a:srgbClr val="FFFFFF"/>
                </a:solidFill>
              </a:rPr>
              <a:t>nostop</a:t>
            </a:r>
            <a:r>
              <a:rPr lang="en-US" sz="2400" dirty="0">
                <a:solidFill>
                  <a:srgbClr val="FFFFFF"/>
                </a:solidFill>
              </a:rPr>
              <a:t>, yield)</a:t>
            </a:r>
          </a:p>
        </p:txBody>
      </p:sp>
    </p:spTree>
    <p:extLst>
      <p:ext uri="{BB962C8B-B14F-4D97-AF65-F5344CB8AC3E}">
        <p14:creationId xmlns:p14="http://schemas.microsoft.com/office/powerpoint/2010/main" val="3773617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00127344"/>
              </p:ext>
            </p:extLst>
          </p:nvPr>
        </p:nvGraphicFramePr>
        <p:xfrm>
          <a:off x="179634" y="2727547"/>
          <a:ext cx="11832732" cy="2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155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218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952910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892659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842399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871367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869150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869150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Dataset after adding new labels (</a:t>
            </a:r>
            <a:r>
              <a:rPr lang="en-US" sz="2400" dirty="0" err="1"/>
              <a:t>nostop</a:t>
            </a:r>
            <a:r>
              <a:rPr lang="en-US" sz="2400" dirty="0"/>
              <a:t> and yield) and modifying old labels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D3ACFC7-85E1-1347-9264-4BAF2892EACF}"/>
              </a:ext>
            </a:extLst>
          </p:cNvPr>
          <p:cNvSpPr txBox="1"/>
          <p:nvPr/>
        </p:nvSpPr>
        <p:spPr>
          <a:xfrm>
            <a:off x="416012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FF0000"/>
                </a:solidFill>
              </a:rPr>
              <a:t>-15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EC4084A4-DD05-0B41-BA23-71D2FDE6C1C6}"/>
              </a:ext>
            </a:extLst>
          </p:cNvPr>
          <p:cNvSpPr txBox="1"/>
          <p:nvPr/>
        </p:nvSpPr>
        <p:spPr>
          <a:xfrm>
            <a:off x="2394149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+2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66062D7-C49C-964F-A8B5-67D7B3E52F01}"/>
              </a:ext>
            </a:extLst>
          </p:cNvPr>
          <p:cNvSpPr txBox="1"/>
          <p:nvPr/>
        </p:nvSpPr>
        <p:spPr>
          <a:xfrm>
            <a:off x="4372286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+5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94C0706-6BA0-684A-862D-748C6E41B8BD}"/>
              </a:ext>
            </a:extLst>
          </p:cNvPr>
          <p:cNvSpPr txBox="1"/>
          <p:nvPr/>
        </p:nvSpPr>
        <p:spPr>
          <a:xfrm>
            <a:off x="6272012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+18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3D4CF287-14BB-2B44-906C-A2118688EEDC}"/>
              </a:ext>
            </a:extLst>
          </p:cNvPr>
          <p:cNvSpPr txBox="1"/>
          <p:nvPr/>
        </p:nvSpPr>
        <p:spPr>
          <a:xfrm>
            <a:off x="8171738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+107 </a:t>
            </a:r>
            <a:r>
              <a:rPr lang="en-US" dirty="0"/>
              <a:t>(new)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3C1868A-12A4-B84E-B877-AA884A29284A}"/>
              </a:ext>
            </a:extLst>
          </p:cNvPr>
          <p:cNvSpPr txBox="1"/>
          <p:nvPr/>
        </p:nvSpPr>
        <p:spPr>
          <a:xfrm>
            <a:off x="10266979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+15 </a:t>
            </a:r>
            <a:r>
              <a:rPr lang="en-US" dirty="0"/>
              <a:t>(new)</a:t>
            </a:r>
          </a:p>
        </p:txBody>
      </p:sp>
    </p:spTree>
    <p:extLst>
      <p:ext uri="{BB962C8B-B14F-4D97-AF65-F5344CB8AC3E}">
        <p14:creationId xmlns:p14="http://schemas.microsoft.com/office/powerpoint/2010/main" val="404954806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" name="Rectangle 3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544C3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Additional Data and Augmentation</a:t>
            </a:r>
          </a:p>
        </p:txBody>
      </p:sp>
      <p:pic>
        <p:nvPicPr>
          <p:cNvPr id="4" name="Picture 3" descr="A traffic light with a green light&#10;&#10;Description automatically generated with low confidence">
            <a:extLst>
              <a:ext uri="{FF2B5EF4-FFF2-40B4-BE49-F238E27FC236}">
                <a16:creationId xmlns:a16="http://schemas.microsoft.com/office/drawing/2014/main" id="{2829006D-C53E-3A48-B755-32BE45851120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1113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12" name="Picture 11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F775887-7DDC-8148-9C07-B4B7DA14E95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460" b="4654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42" name="Rectangle 4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100 images were added through image augmentation to increase the sample size of yield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Rotation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image blur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noise</a:t>
            </a:r>
            <a:endParaRPr lang="en-US" sz="1600" dirty="0">
              <a:solidFill>
                <a:srgbClr val="FFFFFF"/>
              </a:solidFill>
            </a:endParaRPr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4ADB26A9-0547-2548-ACD5-3632243BC7B1}"/>
              </a:ext>
            </a:extLst>
          </p:cNvPr>
          <p:cNvSpPr/>
          <p:nvPr/>
        </p:nvSpPr>
        <p:spPr>
          <a:xfrm>
            <a:off x="5074536" y="4586468"/>
            <a:ext cx="954764" cy="96089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F6E941AF-7DC0-AF4E-BD65-B517D681A460}"/>
              </a:ext>
            </a:extLst>
          </p:cNvPr>
          <p:cNvSpPr txBox="1"/>
          <p:nvPr/>
        </p:nvSpPr>
        <p:spPr>
          <a:xfrm>
            <a:off x="5660458" y="4232376"/>
            <a:ext cx="833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>
                <a:solidFill>
                  <a:srgbClr val="FF0000"/>
                </a:solidFill>
              </a:rPr>
              <a:t>nostop</a:t>
            </a:r>
            <a:endParaRPr lang="en-US" dirty="0">
              <a:solidFill>
                <a:srgbClr val="FF0000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B215CAAF-8DA8-1D4C-BC65-B72C8B11CE9C}"/>
              </a:ext>
            </a:extLst>
          </p:cNvPr>
          <p:cNvSpPr/>
          <p:nvPr/>
        </p:nvSpPr>
        <p:spPr>
          <a:xfrm>
            <a:off x="2359769" y="3703320"/>
            <a:ext cx="566311" cy="51381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CCB5D58C-DED7-DE43-BDF7-B96422D744E7}"/>
              </a:ext>
            </a:extLst>
          </p:cNvPr>
          <p:cNvSpPr txBox="1"/>
          <p:nvPr/>
        </p:nvSpPr>
        <p:spPr>
          <a:xfrm>
            <a:off x="2642924" y="3333988"/>
            <a:ext cx="6319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yield</a:t>
            </a:r>
          </a:p>
        </p:txBody>
      </p:sp>
    </p:spTree>
    <p:extLst>
      <p:ext uri="{BB962C8B-B14F-4D97-AF65-F5344CB8AC3E}">
        <p14:creationId xmlns:p14="http://schemas.microsoft.com/office/powerpoint/2010/main" val="13657655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5776568"/>
              </p:ext>
            </p:extLst>
          </p:nvPr>
        </p:nvGraphicFramePr>
        <p:xfrm>
          <a:off x="179634" y="2724961"/>
          <a:ext cx="11832732" cy="2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176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862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298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111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950324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890073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839813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868781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866564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866564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Dataset w/augmented images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487355-8128-D844-A79D-92B1410C2B35}"/>
              </a:ext>
            </a:extLst>
          </p:cNvPr>
          <p:cNvSpPr txBox="1"/>
          <p:nvPr/>
        </p:nvSpPr>
        <p:spPr>
          <a:xfrm>
            <a:off x="416012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+21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96129B8-8B4F-BE4B-8118-6914BBFFDE74}"/>
              </a:ext>
            </a:extLst>
          </p:cNvPr>
          <p:cNvSpPr txBox="1"/>
          <p:nvPr/>
        </p:nvSpPr>
        <p:spPr>
          <a:xfrm>
            <a:off x="2394149" y="5653167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+0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283492B-898B-3441-92F2-74AED81946B2}"/>
              </a:ext>
            </a:extLst>
          </p:cNvPr>
          <p:cNvSpPr txBox="1"/>
          <p:nvPr/>
        </p:nvSpPr>
        <p:spPr>
          <a:xfrm>
            <a:off x="4372286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+74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0DD1EE-BDE9-0F40-B237-D2C7DE9637DE}"/>
              </a:ext>
            </a:extLst>
          </p:cNvPr>
          <p:cNvSpPr txBox="1"/>
          <p:nvPr/>
        </p:nvSpPr>
        <p:spPr>
          <a:xfrm>
            <a:off x="6272012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+80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F559073-9783-CF4E-A213-424F7747EE74}"/>
              </a:ext>
            </a:extLst>
          </p:cNvPr>
          <p:cNvSpPr txBox="1"/>
          <p:nvPr/>
        </p:nvSpPr>
        <p:spPr>
          <a:xfrm>
            <a:off x="8171738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+0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6FD21E8-3EFB-C14E-881D-2446F8C33C0E}"/>
              </a:ext>
            </a:extLst>
          </p:cNvPr>
          <p:cNvSpPr txBox="1"/>
          <p:nvPr/>
        </p:nvSpPr>
        <p:spPr>
          <a:xfrm>
            <a:off x="10266979" y="5650950"/>
            <a:ext cx="15977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solidFill>
                  <a:srgbClr val="00B050"/>
                </a:solidFill>
              </a:rPr>
              <a:t>+96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8540722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44263808"/>
              </p:ext>
            </p:extLst>
          </p:nvPr>
        </p:nvGraphicFramePr>
        <p:xfrm>
          <a:off x="179634" y="2723537"/>
          <a:ext cx="11832732" cy="3516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543433370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1436434539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nostop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yield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Training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06365241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263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97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83120860"/>
                  </a:ext>
                </a:extLst>
              </a:tr>
              <a:tr h="367200">
                <a:tc gridSpan="6">
                  <a:txBody>
                    <a:bodyPr/>
                    <a:lstStyle/>
                    <a:p>
                      <a:pPr algn="ctr"/>
                      <a:r>
                        <a:rPr lang="en-US" dirty="0"/>
                        <a:t>Validation Size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1168295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14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16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82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35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672007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2695607" y="2948900"/>
            <a:ext cx="994878" cy="865112"/>
          </a:xfrm>
          <a:prstGeom prst="rect">
            <a:avLst/>
          </a:prstGeom>
        </p:spPr>
      </p:pic>
      <p:pic>
        <p:nvPicPr>
          <p:cNvPr id="14" name="Picture 13" descr="A picture containing text, tree, sign, outdoor&#10;&#10;Description automatically generated">
            <a:extLst>
              <a:ext uri="{FF2B5EF4-FFF2-40B4-BE49-F238E27FC236}">
                <a16:creationId xmlns:a16="http://schemas.microsoft.com/office/drawing/2014/main" id="{798DB937-3C56-C042-B707-F3741FF1473C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0000" t="50217" r="38500" b="23908"/>
          <a:stretch/>
        </p:blipFill>
        <p:spPr>
          <a:xfrm>
            <a:off x="8662785" y="2888649"/>
            <a:ext cx="844897" cy="925363"/>
          </a:xfrm>
          <a:prstGeom prst="rect">
            <a:avLst/>
          </a:prstGeom>
        </p:spPr>
      </p:pic>
      <p:pic>
        <p:nvPicPr>
          <p:cNvPr id="16" name="Picture 15" descr="A road sign on the side of the road&#10;&#10;Description automatically generated with medium confidence">
            <a:extLst>
              <a:ext uri="{FF2B5EF4-FFF2-40B4-BE49-F238E27FC236}">
                <a16:creationId xmlns:a16="http://schemas.microsoft.com/office/drawing/2014/main" id="{F2A27B10-5A56-6542-BBB0-6BB1FA5B73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56081" t="26218" r="27335" b="61628"/>
          <a:stretch/>
        </p:blipFill>
        <p:spPr>
          <a:xfrm>
            <a:off x="10540961" y="2838389"/>
            <a:ext cx="1049830" cy="102588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51495" y="2867357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44250" t="36500" r="24250" b="37394"/>
          <a:stretch/>
        </p:blipFill>
        <p:spPr>
          <a:xfrm>
            <a:off x="4669692" y="2865140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l="25231" t="13772" r="20163" b="24458"/>
          <a:stretch/>
        </p:blipFill>
        <p:spPr>
          <a:xfrm>
            <a:off x="6466353" y="2865140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The dataset was partitioned at random roughly 9:1 (training/validation split)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 err="1"/>
              <a:t>tfrecord</a:t>
            </a:r>
            <a:r>
              <a:rPr lang="en-US" sz="2400" dirty="0"/>
              <a:t> files were created for model training and evaluation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94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79327885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422209877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82C33-7862-6B46-9D33-CF4F52C8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What this entails?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9696-0304-BE45-B63E-9DD41A4E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Object Classification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5CAD8894-F619-1047-9470-BAD5D730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2C54296-4389-DD4E-8A59-201F9BA5091B}"/>
              </a:ext>
            </a:extLst>
          </p:cNvPr>
          <p:cNvSpPr txBox="1"/>
          <p:nvPr/>
        </p:nvSpPr>
        <p:spPr>
          <a:xfrm>
            <a:off x="7999718" y="204345"/>
            <a:ext cx="260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Classification: Traffic Light</a:t>
            </a:r>
          </a:p>
        </p:txBody>
      </p:sp>
    </p:spTree>
    <p:extLst>
      <p:ext uri="{BB962C8B-B14F-4D97-AF65-F5344CB8AC3E}">
        <p14:creationId xmlns:p14="http://schemas.microsoft.com/office/powerpoint/2010/main" val="3736166297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F782C33-7862-6B46-9D33-CF4F52C831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932961"/>
            <a:ext cx="4887685" cy="1777419"/>
          </a:xfrm>
        </p:spPr>
        <p:txBody>
          <a:bodyPr anchor="b">
            <a:normAutofit/>
          </a:bodyPr>
          <a:lstStyle/>
          <a:p>
            <a:r>
              <a:rPr lang="en-US" sz="4000"/>
              <a:t>What this entails?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E279696-0304-BE45-B63E-9DD41A4E8F4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2894530"/>
            <a:ext cx="4887685" cy="3209544"/>
          </a:xfrm>
        </p:spPr>
        <p:txBody>
          <a:bodyPr anchor="t">
            <a:normAutofit/>
          </a:bodyPr>
          <a:lstStyle/>
          <a:p>
            <a:pPr marL="514350" indent="-514350">
              <a:buFont typeface="+mj-lt"/>
              <a:buAutoNum type="arabicPeriod"/>
            </a:pPr>
            <a:r>
              <a:rPr lang="en-US" sz="2000" dirty="0"/>
              <a:t>Object Classification</a:t>
            </a:r>
          </a:p>
          <a:p>
            <a:pPr marL="514350" indent="-514350">
              <a:buFont typeface="+mj-lt"/>
              <a:buAutoNum type="arabicPeriod"/>
            </a:pPr>
            <a:r>
              <a:rPr lang="en-US" sz="2000" dirty="0"/>
              <a:t>Object Localization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5CAD8894-F619-1047-9470-BAD5D730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10FE4456-A528-FF49-B677-CA56CEFD2C6D}"/>
              </a:ext>
            </a:extLst>
          </p:cNvPr>
          <p:cNvSpPr/>
          <p:nvPr/>
        </p:nvSpPr>
        <p:spPr>
          <a:xfrm>
            <a:off x="8715022" y="2710380"/>
            <a:ext cx="1185334" cy="1568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066207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9B76D444-2756-434F-AE61-96D69830C13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F8F36E2-BBE5-43FE-822F-AD8CAE08C07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6238597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5CAD8894-F619-1047-9470-BAD5D7306E3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6749145" y="573678"/>
            <a:ext cx="5103206" cy="5710645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45FBE6E8-75FA-904A-8E8F-A1D7B1A4173A}"/>
              </a:ext>
            </a:extLst>
          </p:cNvPr>
          <p:cNvSpPr txBox="1"/>
          <p:nvPr/>
        </p:nvSpPr>
        <p:spPr>
          <a:xfrm>
            <a:off x="1805542" y="1997839"/>
            <a:ext cx="2627514" cy="286232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 dirty="0"/>
              <a:t>Classification</a:t>
            </a:r>
          </a:p>
          <a:p>
            <a:pPr algn="ctr"/>
            <a:r>
              <a:rPr lang="en-US" sz="3600" dirty="0"/>
              <a:t>+</a:t>
            </a:r>
          </a:p>
          <a:p>
            <a:pPr algn="ctr"/>
            <a:r>
              <a:rPr lang="en-US" sz="3600" dirty="0"/>
              <a:t>Localization</a:t>
            </a:r>
          </a:p>
          <a:p>
            <a:pPr algn="ctr"/>
            <a:r>
              <a:rPr lang="en-US" sz="3600" dirty="0"/>
              <a:t>=</a:t>
            </a:r>
          </a:p>
          <a:p>
            <a:pPr algn="ctr"/>
            <a:r>
              <a:rPr lang="en-US" sz="3600" dirty="0"/>
              <a:t>Detection!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74D1DC7-0BB8-9B4B-8027-26E561C24ECE}"/>
              </a:ext>
            </a:extLst>
          </p:cNvPr>
          <p:cNvSpPr txBox="1"/>
          <p:nvPr/>
        </p:nvSpPr>
        <p:spPr>
          <a:xfrm>
            <a:off x="7999718" y="204345"/>
            <a:ext cx="26020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rgbClr val="FF0000"/>
                </a:solidFill>
              </a:rPr>
              <a:t>Classification: Traffic Light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AA397BF-8860-F64A-B93B-390E3F5241C0}"/>
              </a:ext>
            </a:extLst>
          </p:cNvPr>
          <p:cNvSpPr/>
          <p:nvPr/>
        </p:nvSpPr>
        <p:spPr>
          <a:xfrm>
            <a:off x="8715022" y="2710380"/>
            <a:ext cx="1185334" cy="156810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5003095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arallelogram 29">
            <a:extLst>
              <a:ext uri="{FF2B5EF4-FFF2-40B4-BE49-F238E27FC236}">
                <a16:creationId xmlns:a16="http://schemas.microsoft.com/office/drawing/2014/main" id="{7FBC0BE5-E925-1247-B8B8-A4CE7DA4198B}"/>
              </a:ext>
            </a:extLst>
          </p:cNvPr>
          <p:cNvSpPr/>
          <p:nvPr/>
        </p:nvSpPr>
        <p:spPr>
          <a:xfrm rot="19147637">
            <a:off x="5567860" y="3816561"/>
            <a:ext cx="152167" cy="507784"/>
          </a:xfrm>
          <a:prstGeom prst="parallelogram">
            <a:avLst>
              <a:gd name="adj" fmla="val 7437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8" name="Rectangle 47">
            <a:extLst>
              <a:ext uri="{FF2B5EF4-FFF2-40B4-BE49-F238E27FC236}">
                <a16:creationId xmlns:a16="http://schemas.microsoft.com/office/drawing/2014/main" id="{3C17472D-4573-2443-8034-4B0B29950DE0}"/>
              </a:ext>
            </a:extLst>
          </p:cNvPr>
          <p:cNvSpPr/>
          <p:nvPr/>
        </p:nvSpPr>
        <p:spPr>
          <a:xfrm>
            <a:off x="5251320" y="3905727"/>
            <a:ext cx="144033" cy="146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7" name="Rectangle 46">
            <a:extLst>
              <a:ext uri="{FF2B5EF4-FFF2-40B4-BE49-F238E27FC236}">
                <a16:creationId xmlns:a16="http://schemas.microsoft.com/office/drawing/2014/main" id="{A88680EC-A708-4346-A18E-D6332DB55C34}"/>
              </a:ext>
            </a:extLst>
          </p:cNvPr>
          <p:cNvSpPr/>
          <p:nvPr/>
        </p:nvSpPr>
        <p:spPr>
          <a:xfrm>
            <a:off x="5322496" y="3997448"/>
            <a:ext cx="144033" cy="146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2666AE94-C84D-4E48-BC3E-E697F8CC345D}"/>
              </a:ext>
            </a:extLst>
          </p:cNvPr>
          <p:cNvSpPr/>
          <p:nvPr/>
        </p:nvSpPr>
        <p:spPr>
          <a:xfrm>
            <a:off x="5375646" y="4094873"/>
            <a:ext cx="144033" cy="146010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3" name="Straight Connector 42">
            <a:extLst>
              <a:ext uri="{FF2B5EF4-FFF2-40B4-BE49-F238E27FC236}">
                <a16:creationId xmlns:a16="http://schemas.microsoft.com/office/drawing/2014/main" id="{87AE654F-B40E-7B4A-ACCB-7A092A82729A}"/>
              </a:ext>
            </a:extLst>
          </p:cNvPr>
          <p:cNvCxnSpPr/>
          <p:nvPr/>
        </p:nvCxnSpPr>
        <p:spPr>
          <a:xfrm>
            <a:off x="4779261" y="3929618"/>
            <a:ext cx="525951" cy="67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>
            <a:extLst>
              <a:ext uri="{FF2B5EF4-FFF2-40B4-BE49-F238E27FC236}">
                <a16:creationId xmlns:a16="http://schemas.microsoft.com/office/drawing/2014/main" id="{492D9897-0D25-C141-9EA7-473D431ACE1A}"/>
              </a:ext>
            </a:extLst>
          </p:cNvPr>
          <p:cNvCxnSpPr>
            <a:cxnSpLocks/>
          </p:cNvCxnSpPr>
          <p:nvPr/>
        </p:nvCxnSpPr>
        <p:spPr>
          <a:xfrm flipV="1">
            <a:off x="4779261" y="3996627"/>
            <a:ext cx="525951" cy="8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Straight Connector 40">
            <a:extLst>
              <a:ext uri="{FF2B5EF4-FFF2-40B4-BE49-F238E27FC236}">
                <a16:creationId xmlns:a16="http://schemas.microsoft.com/office/drawing/2014/main" id="{8152270E-9464-CD43-8F7F-750A48C03064}"/>
              </a:ext>
            </a:extLst>
          </p:cNvPr>
          <p:cNvCxnSpPr/>
          <p:nvPr/>
        </p:nvCxnSpPr>
        <p:spPr>
          <a:xfrm>
            <a:off x="4834131" y="4008973"/>
            <a:ext cx="525951" cy="67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Connector 41">
            <a:extLst>
              <a:ext uri="{FF2B5EF4-FFF2-40B4-BE49-F238E27FC236}">
                <a16:creationId xmlns:a16="http://schemas.microsoft.com/office/drawing/2014/main" id="{1CF52211-B64D-FC41-A9D3-25FBC7CFFB3E}"/>
              </a:ext>
            </a:extLst>
          </p:cNvPr>
          <p:cNvCxnSpPr>
            <a:cxnSpLocks/>
          </p:cNvCxnSpPr>
          <p:nvPr/>
        </p:nvCxnSpPr>
        <p:spPr>
          <a:xfrm flipV="1">
            <a:off x="4834131" y="4075982"/>
            <a:ext cx="525951" cy="8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Rectangle 37">
            <a:extLst>
              <a:ext uri="{FF2B5EF4-FFF2-40B4-BE49-F238E27FC236}">
                <a16:creationId xmlns:a16="http://schemas.microsoft.com/office/drawing/2014/main" id="{033F9892-C481-224C-96B5-FA1BC379EAD2}"/>
              </a:ext>
            </a:extLst>
          </p:cNvPr>
          <p:cNvSpPr/>
          <p:nvPr/>
        </p:nvSpPr>
        <p:spPr>
          <a:xfrm>
            <a:off x="4562403" y="3835536"/>
            <a:ext cx="432773" cy="43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B0F119DD-2A1F-974E-9FCC-6AC1B3B2BA2B}"/>
              </a:ext>
            </a:extLst>
          </p:cNvPr>
          <p:cNvSpPr/>
          <p:nvPr/>
        </p:nvSpPr>
        <p:spPr>
          <a:xfrm>
            <a:off x="4605797" y="3872160"/>
            <a:ext cx="432773" cy="43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Rectangle 31">
            <a:extLst>
              <a:ext uri="{FF2B5EF4-FFF2-40B4-BE49-F238E27FC236}">
                <a16:creationId xmlns:a16="http://schemas.microsoft.com/office/drawing/2014/main" id="{2A1D92F3-BD20-3444-B77D-42B14C121EEB}"/>
              </a:ext>
            </a:extLst>
          </p:cNvPr>
          <p:cNvSpPr/>
          <p:nvPr/>
        </p:nvSpPr>
        <p:spPr>
          <a:xfrm>
            <a:off x="4645925" y="3914127"/>
            <a:ext cx="432773" cy="434739"/>
          </a:xfrm>
          <a:prstGeom prst="rect">
            <a:avLst/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6630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Approaches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Region-based Convolutional Neural Networks (R-CNNs)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Pros: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Accurate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Cons: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External search algorithm is a </a:t>
            </a:r>
            <a:r>
              <a:rPr lang="en-US" u="sng" dirty="0">
                <a:solidFill>
                  <a:srgbClr val="FFFFFF"/>
                </a:solidFill>
              </a:rPr>
              <a:t>performance bottleneck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Slow</a:t>
            </a:r>
            <a:r>
              <a:rPr lang="en-US" dirty="0">
                <a:solidFill>
                  <a:srgbClr val="FFFFFF"/>
                </a:solidFill>
              </a:rPr>
              <a:t> training time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Memory intensive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Slow</a:t>
            </a:r>
            <a:r>
              <a:rPr lang="en-US" dirty="0">
                <a:solidFill>
                  <a:srgbClr val="FFFFFF"/>
                </a:solidFill>
              </a:rPr>
              <a:t> detection time</a:t>
            </a:r>
          </a:p>
        </p:txBody>
      </p:sp>
      <p:pic>
        <p:nvPicPr>
          <p:cNvPr id="11" name="Picture 10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088EF3A8-BF18-CC45-9C38-CC0D39B38CD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265598" y="3122154"/>
            <a:ext cx="1573740" cy="1761064"/>
          </a:xfrm>
          <a:prstGeom prst="rect">
            <a:avLst/>
          </a:prstGeom>
        </p:spPr>
      </p:pic>
      <p:pic>
        <p:nvPicPr>
          <p:cNvPr id="12" name="Picture 11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BE47D7F0-DCCA-024C-8B37-698CB66D1363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2010460" y="3122155"/>
            <a:ext cx="1573740" cy="176106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1A3675C-7F44-7644-82DC-8621279CDDDE}"/>
              </a:ext>
            </a:extLst>
          </p:cNvPr>
          <p:cNvSpPr txBox="1"/>
          <p:nvPr/>
        </p:nvSpPr>
        <p:spPr>
          <a:xfrm>
            <a:off x="596253" y="4883218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Input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45C309F8-76A9-1141-8BDA-27E8593F268D}"/>
              </a:ext>
            </a:extLst>
          </p:cNvPr>
          <p:cNvSpPr txBox="1"/>
          <p:nvPr/>
        </p:nvSpPr>
        <p:spPr>
          <a:xfrm>
            <a:off x="2157100" y="4883218"/>
            <a:ext cx="13099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Extract Regions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A08EE72-61B1-B547-AA3A-773BC340B393}"/>
              </a:ext>
            </a:extLst>
          </p:cNvPr>
          <p:cNvSpPr/>
          <p:nvPr/>
        </p:nvSpPr>
        <p:spPr>
          <a:xfrm>
            <a:off x="2617448" y="3767841"/>
            <a:ext cx="359764" cy="50966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1421FB92-82DE-AC47-BF44-9DAD78E15715}"/>
              </a:ext>
            </a:extLst>
          </p:cNvPr>
          <p:cNvSpPr/>
          <p:nvPr/>
        </p:nvSpPr>
        <p:spPr>
          <a:xfrm>
            <a:off x="2784839" y="4371799"/>
            <a:ext cx="207364" cy="19301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E9648073-4F62-6A4B-9D83-DA1C6326B8D3}"/>
              </a:ext>
            </a:extLst>
          </p:cNvPr>
          <p:cNvSpPr/>
          <p:nvPr/>
        </p:nvSpPr>
        <p:spPr>
          <a:xfrm>
            <a:off x="2604956" y="4593693"/>
            <a:ext cx="536811" cy="191265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0E4B0078-BE33-3541-88C8-7D2AA382A63D}"/>
              </a:ext>
            </a:extLst>
          </p:cNvPr>
          <p:cNvCxnSpPr>
            <a:stCxn id="6" idx="3"/>
          </p:cNvCxnSpPr>
          <p:nvPr/>
        </p:nvCxnSpPr>
        <p:spPr>
          <a:xfrm>
            <a:off x="2977212" y="4022674"/>
            <a:ext cx="866128" cy="22343"/>
          </a:xfrm>
          <a:prstGeom prst="straightConnector1">
            <a:avLst/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4E5424A-23EA-F540-8D75-4EF5580593E0}"/>
              </a:ext>
            </a:extLst>
          </p:cNvPr>
          <p:cNvCxnSpPr>
            <a:cxnSpLocks/>
          </p:cNvCxnSpPr>
          <p:nvPr/>
        </p:nvCxnSpPr>
        <p:spPr>
          <a:xfrm flipV="1">
            <a:off x="2977212" y="4265157"/>
            <a:ext cx="866128" cy="209542"/>
          </a:xfrm>
          <a:prstGeom prst="straightConnector1">
            <a:avLst/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6233E93-BE21-C54A-941C-1BAC162412E8}"/>
              </a:ext>
            </a:extLst>
          </p:cNvPr>
          <p:cNvCxnSpPr>
            <a:cxnSpLocks/>
          </p:cNvCxnSpPr>
          <p:nvPr/>
        </p:nvCxnSpPr>
        <p:spPr>
          <a:xfrm flipV="1">
            <a:off x="3129612" y="4429425"/>
            <a:ext cx="713728" cy="197674"/>
          </a:xfrm>
          <a:prstGeom prst="straightConnector1">
            <a:avLst/>
          </a:prstGeom>
          <a:ln w="381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5" name="Picture 24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90952AF5-96E0-E541-BF59-84DF481F17D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40338" t="32811" r="38650" b="47379"/>
          <a:stretch/>
        </p:blipFill>
        <p:spPr>
          <a:xfrm>
            <a:off x="3917057" y="3929756"/>
            <a:ext cx="431888" cy="432792"/>
          </a:xfrm>
          <a:prstGeom prst="rect">
            <a:avLst/>
          </a:prstGeom>
          <a:ln>
            <a:solidFill>
              <a:srgbClr val="FF0000"/>
            </a:solidFill>
          </a:ln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E7BAF6D9-C23C-974D-BF51-0B057DB04189}"/>
              </a:ext>
            </a:extLst>
          </p:cNvPr>
          <p:cNvSpPr/>
          <p:nvPr/>
        </p:nvSpPr>
        <p:spPr>
          <a:xfrm>
            <a:off x="4126904" y="4131497"/>
            <a:ext cx="144033" cy="14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8" name="Straight Connector 17">
            <a:extLst>
              <a:ext uri="{FF2B5EF4-FFF2-40B4-BE49-F238E27FC236}">
                <a16:creationId xmlns:a16="http://schemas.microsoft.com/office/drawing/2014/main" id="{2109C6CA-45B6-FD48-B9B6-C05B405AA61A}"/>
              </a:ext>
            </a:extLst>
          </p:cNvPr>
          <p:cNvCxnSpPr>
            <a:cxnSpLocks/>
            <a:stCxn id="13" idx="0"/>
          </p:cNvCxnSpPr>
          <p:nvPr/>
        </p:nvCxnSpPr>
        <p:spPr>
          <a:xfrm>
            <a:off x="4198921" y="4131497"/>
            <a:ext cx="691657" cy="63995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Connector 28">
            <a:extLst>
              <a:ext uri="{FF2B5EF4-FFF2-40B4-BE49-F238E27FC236}">
                <a16:creationId xmlns:a16="http://schemas.microsoft.com/office/drawing/2014/main" id="{4A472B48-711D-F34C-ACCD-08299569FCE6}"/>
              </a:ext>
            </a:extLst>
          </p:cNvPr>
          <p:cNvCxnSpPr>
            <a:cxnSpLocks/>
          </p:cNvCxnSpPr>
          <p:nvPr/>
        </p:nvCxnSpPr>
        <p:spPr>
          <a:xfrm flipV="1">
            <a:off x="4198921" y="4195630"/>
            <a:ext cx="689931" cy="8763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Rectangle 30">
            <a:extLst>
              <a:ext uri="{FF2B5EF4-FFF2-40B4-BE49-F238E27FC236}">
                <a16:creationId xmlns:a16="http://schemas.microsoft.com/office/drawing/2014/main" id="{BDDA8097-706B-1340-BB2D-BD78FF70661C}"/>
              </a:ext>
            </a:extLst>
          </p:cNvPr>
          <p:cNvSpPr/>
          <p:nvPr/>
        </p:nvSpPr>
        <p:spPr>
          <a:xfrm>
            <a:off x="4831286" y="4107689"/>
            <a:ext cx="144033" cy="14601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9" name="Straight Connector 38">
            <a:extLst>
              <a:ext uri="{FF2B5EF4-FFF2-40B4-BE49-F238E27FC236}">
                <a16:creationId xmlns:a16="http://schemas.microsoft.com/office/drawing/2014/main" id="{2CC8BBD2-D0F6-FA49-8DAB-7973D2F27B51}"/>
              </a:ext>
            </a:extLst>
          </p:cNvPr>
          <p:cNvCxnSpPr/>
          <p:nvPr/>
        </p:nvCxnSpPr>
        <p:spPr>
          <a:xfrm>
            <a:off x="4903303" y="4105931"/>
            <a:ext cx="525951" cy="67009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Connector 39">
            <a:extLst>
              <a:ext uri="{FF2B5EF4-FFF2-40B4-BE49-F238E27FC236}">
                <a16:creationId xmlns:a16="http://schemas.microsoft.com/office/drawing/2014/main" id="{1C48AC59-DB10-3345-AAAD-147736E84670}"/>
              </a:ext>
            </a:extLst>
          </p:cNvPr>
          <p:cNvCxnSpPr>
            <a:cxnSpLocks/>
          </p:cNvCxnSpPr>
          <p:nvPr/>
        </p:nvCxnSpPr>
        <p:spPr>
          <a:xfrm flipV="1">
            <a:off x="4903303" y="4172940"/>
            <a:ext cx="525951" cy="84754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Connector 48">
            <a:extLst>
              <a:ext uri="{FF2B5EF4-FFF2-40B4-BE49-F238E27FC236}">
                <a16:creationId xmlns:a16="http://schemas.microsoft.com/office/drawing/2014/main" id="{2512C155-EC93-E642-8D6E-5A3A0E39ED5F}"/>
              </a:ext>
            </a:extLst>
          </p:cNvPr>
          <p:cNvCxnSpPr>
            <a:cxnSpLocks/>
          </p:cNvCxnSpPr>
          <p:nvPr/>
        </p:nvCxnSpPr>
        <p:spPr>
          <a:xfrm>
            <a:off x="5397372" y="3975955"/>
            <a:ext cx="240279" cy="82657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Straight Connector 49">
            <a:extLst>
              <a:ext uri="{FF2B5EF4-FFF2-40B4-BE49-F238E27FC236}">
                <a16:creationId xmlns:a16="http://schemas.microsoft.com/office/drawing/2014/main" id="{A215ED38-9498-D041-8764-FCDE3A8BFF74}"/>
              </a:ext>
            </a:extLst>
          </p:cNvPr>
          <p:cNvCxnSpPr>
            <a:cxnSpLocks/>
            <a:stCxn id="45" idx="3"/>
          </p:cNvCxnSpPr>
          <p:nvPr/>
        </p:nvCxnSpPr>
        <p:spPr>
          <a:xfrm flipV="1">
            <a:off x="5519679" y="4058612"/>
            <a:ext cx="117972" cy="109266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3407659B-AB09-2C43-BEEA-EFA5DCB3696F}"/>
              </a:ext>
            </a:extLst>
          </p:cNvPr>
          <p:cNvSpPr txBox="1"/>
          <p:nvPr/>
        </p:nvSpPr>
        <p:spPr>
          <a:xfrm>
            <a:off x="3467002" y="3283287"/>
            <a:ext cx="108789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warped region</a:t>
            </a:r>
          </a:p>
        </p:txBody>
      </p:sp>
      <p:sp>
        <p:nvSpPr>
          <p:cNvPr id="61" name="Parallelogram 60">
            <a:extLst>
              <a:ext uri="{FF2B5EF4-FFF2-40B4-BE49-F238E27FC236}">
                <a16:creationId xmlns:a16="http://schemas.microsoft.com/office/drawing/2014/main" id="{2232B18B-942A-0744-ACC3-A423E6B53ACE}"/>
              </a:ext>
            </a:extLst>
          </p:cNvPr>
          <p:cNvSpPr/>
          <p:nvPr/>
        </p:nvSpPr>
        <p:spPr>
          <a:xfrm rot="19147637">
            <a:off x="5728126" y="3797844"/>
            <a:ext cx="152167" cy="507784"/>
          </a:xfrm>
          <a:prstGeom prst="parallelogram">
            <a:avLst>
              <a:gd name="adj" fmla="val 74375"/>
            </a:avLst>
          </a:prstGeom>
          <a:solidFill>
            <a:schemeClr val="bg1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2" name="Straight Connector 61">
            <a:extLst>
              <a:ext uri="{FF2B5EF4-FFF2-40B4-BE49-F238E27FC236}">
                <a16:creationId xmlns:a16="http://schemas.microsoft.com/office/drawing/2014/main" id="{B9ECD438-9011-1A46-8490-619E17F9E2EF}"/>
              </a:ext>
            </a:extLst>
          </p:cNvPr>
          <p:cNvCxnSpPr>
            <a:cxnSpLocks/>
          </p:cNvCxnSpPr>
          <p:nvPr/>
        </p:nvCxnSpPr>
        <p:spPr>
          <a:xfrm flipV="1">
            <a:off x="5665155" y="4058612"/>
            <a:ext cx="139002" cy="1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Straight Arrow Connector 65">
            <a:extLst>
              <a:ext uri="{FF2B5EF4-FFF2-40B4-BE49-F238E27FC236}">
                <a16:creationId xmlns:a16="http://schemas.microsoft.com/office/drawing/2014/main" id="{1D860D71-D37C-6141-B4FD-F0913ACFDA79}"/>
              </a:ext>
            </a:extLst>
          </p:cNvPr>
          <p:cNvCxnSpPr>
            <a:cxnSpLocks/>
          </p:cNvCxnSpPr>
          <p:nvPr/>
        </p:nvCxnSpPr>
        <p:spPr>
          <a:xfrm flipV="1">
            <a:off x="5826122" y="3872160"/>
            <a:ext cx="443313" cy="161685"/>
          </a:xfrm>
          <a:prstGeom prst="straightConnector1">
            <a:avLst/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Straight Arrow Connector 67">
            <a:extLst>
              <a:ext uri="{FF2B5EF4-FFF2-40B4-BE49-F238E27FC236}">
                <a16:creationId xmlns:a16="http://schemas.microsoft.com/office/drawing/2014/main" id="{21C440EB-D325-4B44-BE94-86C2DC8BF4FD}"/>
              </a:ext>
            </a:extLst>
          </p:cNvPr>
          <p:cNvCxnSpPr>
            <a:cxnSpLocks/>
            <a:stCxn id="61" idx="2"/>
          </p:cNvCxnSpPr>
          <p:nvPr/>
        </p:nvCxnSpPr>
        <p:spPr>
          <a:xfrm flipV="1">
            <a:off x="5818952" y="4017283"/>
            <a:ext cx="475672" cy="21695"/>
          </a:xfrm>
          <a:prstGeom prst="straightConnector1">
            <a:avLst/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>
            <a:extLst>
              <a:ext uri="{FF2B5EF4-FFF2-40B4-BE49-F238E27FC236}">
                <a16:creationId xmlns:a16="http://schemas.microsoft.com/office/drawing/2014/main" id="{472ED678-4FA4-1343-A1A4-AD5FFEDD77C7}"/>
              </a:ext>
            </a:extLst>
          </p:cNvPr>
          <p:cNvSpPr txBox="1"/>
          <p:nvPr/>
        </p:nvSpPr>
        <p:spPr>
          <a:xfrm>
            <a:off x="6230157" y="3608174"/>
            <a:ext cx="121033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Traffic Light? Yes</a:t>
            </a:r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5F301567-E711-FE41-ADB2-B0A3D7196872}"/>
              </a:ext>
            </a:extLst>
          </p:cNvPr>
          <p:cNvSpPr txBox="1"/>
          <p:nvPr/>
        </p:nvSpPr>
        <p:spPr>
          <a:xfrm>
            <a:off x="6289700" y="3859355"/>
            <a:ext cx="1037592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Stop sign? No</a:t>
            </a:r>
          </a:p>
        </p:txBody>
      </p:sp>
      <p:cxnSp>
        <p:nvCxnSpPr>
          <p:cNvPr id="76" name="Straight Arrow Connector 75">
            <a:extLst>
              <a:ext uri="{FF2B5EF4-FFF2-40B4-BE49-F238E27FC236}">
                <a16:creationId xmlns:a16="http://schemas.microsoft.com/office/drawing/2014/main" id="{5805910E-2992-374A-8060-D320161CAC98}"/>
              </a:ext>
            </a:extLst>
          </p:cNvPr>
          <p:cNvCxnSpPr>
            <a:cxnSpLocks/>
            <a:stCxn id="61" idx="2"/>
          </p:cNvCxnSpPr>
          <p:nvPr/>
        </p:nvCxnSpPr>
        <p:spPr>
          <a:xfrm>
            <a:off x="5818952" y="4038978"/>
            <a:ext cx="473759" cy="141716"/>
          </a:xfrm>
          <a:prstGeom prst="straightConnector1">
            <a:avLst/>
          </a:prstGeom>
          <a:ln w="12700">
            <a:solidFill>
              <a:srgbClr val="FF0000"/>
            </a:solidFill>
            <a:prstDash val="dash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TextBox 77">
            <a:extLst>
              <a:ext uri="{FF2B5EF4-FFF2-40B4-BE49-F238E27FC236}">
                <a16:creationId xmlns:a16="http://schemas.microsoft.com/office/drawing/2014/main" id="{F5762BC3-180E-F94E-B82E-308ADC2D66D3}"/>
              </a:ext>
            </a:extLst>
          </p:cNvPr>
          <p:cNvSpPr txBox="1"/>
          <p:nvPr/>
        </p:nvSpPr>
        <p:spPr>
          <a:xfrm>
            <a:off x="6257295" y="4083947"/>
            <a:ext cx="1140056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/>
              <a:t>Speed sign? No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1E59EB61-7F36-AC42-A33B-ACF37139350A}"/>
              </a:ext>
            </a:extLst>
          </p:cNvPr>
          <p:cNvSpPr/>
          <p:nvPr/>
        </p:nvSpPr>
        <p:spPr>
          <a:xfrm>
            <a:off x="4450552" y="3689054"/>
            <a:ext cx="1589314" cy="779254"/>
          </a:xfrm>
          <a:prstGeom prst="rect">
            <a:avLst/>
          </a:prstGeom>
          <a:noFill/>
          <a:ln>
            <a:solidFill>
              <a:schemeClr val="tx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F629ABC9-1162-2A44-81F4-B198258201B0}"/>
              </a:ext>
            </a:extLst>
          </p:cNvPr>
          <p:cNvSpPr txBox="1"/>
          <p:nvPr/>
        </p:nvSpPr>
        <p:spPr>
          <a:xfrm>
            <a:off x="4420801" y="4593693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Compute CNN Features</a:t>
            </a:r>
          </a:p>
        </p:txBody>
      </p:sp>
      <p:sp>
        <p:nvSpPr>
          <p:cNvPr id="81" name="TextBox 80">
            <a:extLst>
              <a:ext uri="{FF2B5EF4-FFF2-40B4-BE49-F238E27FC236}">
                <a16:creationId xmlns:a16="http://schemas.microsoft.com/office/drawing/2014/main" id="{5069959B-7FB6-9947-B783-AE2FC9478FD0}"/>
              </a:ext>
            </a:extLst>
          </p:cNvPr>
          <p:cNvSpPr txBox="1"/>
          <p:nvPr/>
        </p:nvSpPr>
        <p:spPr>
          <a:xfrm>
            <a:off x="5937910" y="4600418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Classify Regions</a:t>
            </a:r>
          </a:p>
        </p:txBody>
      </p:sp>
      <p:sp>
        <p:nvSpPr>
          <p:cNvPr id="77" name="TextBox 76">
            <a:extLst>
              <a:ext uri="{FF2B5EF4-FFF2-40B4-BE49-F238E27FC236}">
                <a16:creationId xmlns:a16="http://schemas.microsoft.com/office/drawing/2014/main" id="{9AF7BC87-678E-3D44-90AC-B16C5B829168}"/>
              </a:ext>
            </a:extLst>
          </p:cNvPr>
          <p:cNvSpPr txBox="1"/>
          <p:nvPr/>
        </p:nvSpPr>
        <p:spPr>
          <a:xfrm>
            <a:off x="5491854" y="3377940"/>
            <a:ext cx="6062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CNN</a:t>
            </a:r>
          </a:p>
        </p:txBody>
      </p:sp>
    </p:spTree>
    <p:extLst>
      <p:ext uri="{BB962C8B-B14F-4D97-AF65-F5344CB8AC3E}">
        <p14:creationId xmlns:p14="http://schemas.microsoft.com/office/powerpoint/2010/main" val="8305881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Rectangle 29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4466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BE3A91D-85BF-244E-BED1-D16A08D27D5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Motivation</a:t>
            </a:r>
          </a:p>
        </p:txBody>
      </p:sp>
      <p:pic>
        <p:nvPicPr>
          <p:cNvPr id="5" name="Picture 4" descr="High speed train with motion blur effect">
            <a:extLst>
              <a:ext uri="{FF2B5EF4-FFF2-40B4-BE49-F238E27FC236}">
                <a16:creationId xmlns:a16="http://schemas.microsoft.com/office/drawing/2014/main" id="{D6B3909E-9D46-4531-8943-116C766F9B3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0642" r="33037" b="1"/>
          <a:stretch/>
        </p:blipFill>
        <p:spPr>
          <a:xfrm>
            <a:off x="327546" y="2454903"/>
            <a:ext cx="3442801" cy="4080254"/>
          </a:xfrm>
          <a:prstGeom prst="rect">
            <a:avLst/>
          </a:prstGeom>
        </p:spPr>
      </p:pic>
      <p:pic>
        <p:nvPicPr>
          <p:cNvPr id="6" name="Picture 5" descr="Table&#10;&#10;Description automatically generated">
            <a:extLst>
              <a:ext uri="{FF2B5EF4-FFF2-40B4-BE49-F238E27FC236}">
                <a16:creationId xmlns:a16="http://schemas.microsoft.com/office/drawing/2014/main" id="{EF13B69F-DF7C-9141-A895-15B7169E366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28891"/>
          <a:stretch/>
        </p:blipFill>
        <p:spPr>
          <a:xfrm>
            <a:off x="3942260" y="2454901"/>
            <a:ext cx="3442803" cy="4080255"/>
          </a:xfrm>
          <a:prstGeom prst="rect">
            <a:avLst/>
          </a:prstGeom>
        </p:spPr>
      </p:pic>
      <p:sp>
        <p:nvSpPr>
          <p:cNvPr id="35" name="Rectangle 31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0311933-93A7-5A43-B020-7A18FB495A8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Roads and motorways are essential infrastructure that physically connects places together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They provide ease of assess for vehicles to travel</a:t>
            </a:r>
          </a:p>
          <a:p>
            <a:r>
              <a:rPr lang="en-US" sz="2400" dirty="0">
                <a:solidFill>
                  <a:srgbClr val="FFFFFF"/>
                </a:solidFill>
              </a:rPr>
              <a:t>Road signs or traffic signs are constructed to guide or provide instructions for road users</a:t>
            </a:r>
          </a:p>
        </p:txBody>
      </p:sp>
    </p:spTree>
    <p:extLst>
      <p:ext uri="{BB962C8B-B14F-4D97-AF65-F5344CB8AC3E}">
        <p14:creationId xmlns:p14="http://schemas.microsoft.com/office/powerpoint/2010/main" val="131184171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Rectangle 1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Approaches</a:t>
            </a:r>
          </a:p>
        </p:txBody>
      </p:sp>
      <p:sp>
        <p:nvSpPr>
          <p:cNvPr id="19" name="Rectangle 1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“Faster” R-CNNs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Pros:</a:t>
            </a:r>
            <a:endParaRPr lang="en-US" sz="1600" dirty="0">
              <a:solidFill>
                <a:srgbClr val="FFFFFF"/>
              </a:solidFill>
            </a:endParaRP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Reduced</a:t>
            </a:r>
            <a:r>
              <a:rPr lang="en-US" dirty="0">
                <a:solidFill>
                  <a:srgbClr val="FFFFFF"/>
                </a:solidFill>
              </a:rPr>
              <a:t> training time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Faster</a:t>
            </a:r>
            <a:r>
              <a:rPr lang="en-US" dirty="0">
                <a:solidFill>
                  <a:srgbClr val="FFFFFF"/>
                </a:solidFill>
              </a:rPr>
              <a:t> detection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Still </a:t>
            </a:r>
            <a:r>
              <a:rPr lang="en-US" u="sng" dirty="0">
                <a:solidFill>
                  <a:srgbClr val="FFFFFF"/>
                </a:solidFill>
              </a:rPr>
              <a:t>accurate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Cons: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Run time </a:t>
            </a:r>
            <a:r>
              <a:rPr lang="en-US" u="sng" dirty="0">
                <a:solidFill>
                  <a:srgbClr val="FFFFFF"/>
                </a:solidFill>
              </a:rPr>
              <a:t>depends</a:t>
            </a:r>
            <a:r>
              <a:rPr lang="en-US" dirty="0">
                <a:solidFill>
                  <a:srgbClr val="FFFFFF"/>
                </a:solidFill>
              </a:rPr>
              <a:t> on number of proposed region</a:t>
            </a:r>
          </a:p>
        </p:txBody>
      </p:sp>
      <p:pic>
        <p:nvPicPr>
          <p:cNvPr id="67" name="Picture 66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C8D690FB-FE57-584F-A5D6-FBBF4BFC4DD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t="4163" b="20582"/>
          <a:stretch/>
        </p:blipFill>
        <p:spPr>
          <a:xfrm>
            <a:off x="134472" y="2931140"/>
            <a:ext cx="1573740" cy="1761064"/>
          </a:xfrm>
          <a:prstGeom prst="rect">
            <a:avLst/>
          </a:prstGeom>
        </p:spPr>
      </p:pic>
      <p:sp>
        <p:nvSpPr>
          <p:cNvPr id="71" name="TextBox 70">
            <a:extLst>
              <a:ext uri="{FF2B5EF4-FFF2-40B4-BE49-F238E27FC236}">
                <a16:creationId xmlns:a16="http://schemas.microsoft.com/office/drawing/2014/main" id="{BD5058C2-013C-3240-B875-8465856A9403}"/>
              </a:ext>
            </a:extLst>
          </p:cNvPr>
          <p:cNvSpPr txBox="1"/>
          <p:nvPr/>
        </p:nvSpPr>
        <p:spPr>
          <a:xfrm>
            <a:off x="465127" y="4692204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Input</a:t>
            </a:r>
          </a:p>
          <a:p>
            <a:pPr algn="ctr"/>
            <a:r>
              <a:rPr lang="en-US" dirty="0"/>
              <a:t>Image</a:t>
            </a:r>
          </a:p>
        </p:txBody>
      </p:sp>
      <p:cxnSp>
        <p:nvCxnSpPr>
          <p:cNvPr id="108" name="Straight Arrow Connector 107">
            <a:extLst>
              <a:ext uri="{FF2B5EF4-FFF2-40B4-BE49-F238E27FC236}">
                <a16:creationId xmlns:a16="http://schemas.microsoft.com/office/drawing/2014/main" id="{66277071-7FA8-4849-8FA6-151AC65967C5}"/>
              </a:ext>
            </a:extLst>
          </p:cNvPr>
          <p:cNvCxnSpPr>
            <a:cxnSpLocks/>
          </p:cNvCxnSpPr>
          <p:nvPr/>
        </p:nvCxnSpPr>
        <p:spPr>
          <a:xfrm flipV="1">
            <a:off x="3661932" y="3422469"/>
            <a:ext cx="584832" cy="316892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Straight Arrow Connector 108">
            <a:extLst>
              <a:ext uri="{FF2B5EF4-FFF2-40B4-BE49-F238E27FC236}">
                <a16:creationId xmlns:a16="http://schemas.microsoft.com/office/drawing/2014/main" id="{3F24652F-06F3-8948-ACA1-2A3767B96F32}"/>
              </a:ext>
            </a:extLst>
          </p:cNvPr>
          <p:cNvCxnSpPr>
            <a:cxnSpLocks/>
          </p:cNvCxnSpPr>
          <p:nvPr/>
        </p:nvCxnSpPr>
        <p:spPr>
          <a:xfrm>
            <a:off x="3638672" y="4075844"/>
            <a:ext cx="1108732" cy="610369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ectangle 9">
            <a:extLst>
              <a:ext uri="{FF2B5EF4-FFF2-40B4-BE49-F238E27FC236}">
                <a16:creationId xmlns:a16="http://schemas.microsoft.com/office/drawing/2014/main" id="{AA3E4F12-4A18-0F49-B29E-FF1FE1016C8C}"/>
              </a:ext>
            </a:extLst>
          </p:cNvPr>
          <p:cNvSpPr/>
          <p:nvPr/>
        </p:nvSpPr>
        <p:spPr>
          <a:xfrm>
            <a:off x="4268760" y="2935301"/>
            <a:ext cx="1299531" cy="77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10" name="Rectangle 109">
            <a:extLst>
              <a:ext uri="{FF2B5EF4-FFF2-40B4-BE49-F238E27FC236}">
                <a16:creationId xmlns:a16="http://schemas.microsoft.com/office/drawing/2014/main" id="{F0099A4E-55F8-2042-8158-E05665E70B2E}"/>
              </a:ext>
            </a:extLst>
          </p:cNvPr>
          <p:cNvSpPr/>
          <p:nvPr/>
        </p:nvSpPr>
        <p:spPr>
          <a:xfrm>
            <a:off x="5871407" y="4945999"/>
            <a:ext cx="1299531" cy="77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111" name="TextBox 110">
            <a:extLst>
              <a:ext uri="{FF2B5EF4-FFF2-40B4-BE49-F238E27FC236}">
                <a16:creationId xmlns:a16="http://schemas.microsoft.com/office/drawing/2014/main" id="{201524AA-C87D-3B43-ABD8-478871B318CA}"/>
              </a:ext>
            </a:extLst>
          </p:cNvPr>
          <p:cNvSpPr txBox="1"/>
          <p:nvPr/>
        </p:nvSpPr>
        <p:spPr>
          <a:xfrm>
            <a:off x="1556956" y="4684679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Compute CNN Features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E0974AF1-2933-CE40-8078-276F64CFE405}"/>
              </a:ext>
            </a:extLst>
          </p:cNvPr>
          <p:cNvSpPr txBox="1"/>
          <p:nvPr/>
        </p:nvSpPr>
        <p:spPr>
          <a:xfrm>
            <a:off x="4019628" y="2304990"/>
            <a:ext cx="170659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Region Proposal Network</a:t>
            </a:r>
          </a:p>
        </p:txBody>
      </p:sp>
      <p:sp>
        <p:nvSpPr>
          <p:cNvPr id="112" name="TextBox 111">
            <a:extLst>
              <a:ext uri="{FF2B5EF4-FFF2-40B4-BE49-F238E27FC236}">
                <a16:creationId xmlns:a16="http://schemas.microsoft.com/office/drawing/2014/main" id="{667840C9-6AA2-6047-B6E5-31FD49043407}"/>
              </a:ext>
            </a:extLst>
          </p:cNvPr>
          <p:cNvSpPr txBox="1"/>
          <p:nvPr/>
        </p:nvSpPr>
        <p:spPr>
          <a:xfrm>
            <a:off x="5686961" y="5779467"/>
            <a:ext cx="16946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Object Classifier</a:t>
            </a:r>
          </a:p>
        </p:txBody>
      </p:sp>
      <p:cxnSp>
        <p:nvCxnSpPr>
          <p:cNvPr id="113" name="Straight Arrow Connector 112">
            <a:extLst>
              <a:ext uri="{FF2B5EF4-FFF2-40B4-BE49-F238E27FC236}">
                <a16:creationId xmlns:a16="http://schemas.microsoft.com/office/drawing/2014/main" id="{3EF25908-B9A0-1244-AA86-4187B3B93E2B}"/>
              </a:ext>
            </a:extLst>
          </p:cNvPr>
          <p:cNvCxnSpPr>
            <a:cxnSpLocks/>
          </p:cNvCxnSpPr>
          <p:nvPr/>
        </p:nvCxnSpPr>
        <p:spPr>
          <a:xfrm>
            <a:off x="4905386" y="3705322"/>
            <a:ext cx="0" cy="689584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4" name="Rectangle 113">
            <a:extLst>
              <a:ext uri="{FF2B5EF4-FFF2-40B4-BE49-F238E27FC236}">
                <a16:creationId xmlns:a16="http://schemas.microsoft.com/office/drawing/2014/main" id="{305A232A-F238-4F48-8651-79BE7A7F1C7B}"/>
              </a:ext>
            </a:extLst>
          </p:cNvPr>
          <p:cNvSpPr/>
          <p:nvPr/>
        </p:nvSpPr>
        <p:spPr>
          <a:xfrm>
            <a:off x="2066702" y="3489288"/>
            <a:ext cx="748097" cy="713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cxnSp>
        <p:nvCxnSpPr>
          <p:cNvPr id="116" name="Straight Arrow Connector 115">
            <a:extLst>
              <a:ext uri="{FF2B5EF4-FFF2-40B4-BE49-F238E27FC236}">
                <a16:creationId xmlns:a16="http://schemas.microsoft.com/office/drawing/2014/main" id="{B326ED55-8B3C-F043-9161-86D86D22621C}"/>
              </a:ext>
            </a:extLst>
          </p:cNvPr>
          <p:cNvCxnSpPr>
            <a:cxnSpLocks/>
          </p:cNvCxnSpPr>
          <p:nvPr/>
        </p:nvCxnSpPr>
        <p:spPr>
          <a:xfrm>
            <a:off x="2834837" y="3867172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Straight Arrow Connector 116">
            <a:extLst>
              <a:ext uri="{FF2B5EF4-FFF2-40B4-BE49-F238E27FC236}">
                <a16:creationId xmlns:a16="http://schemas.microsoft.com/office/drawing/2014/main" id="{E6622278-EE9B-EC4F-9CF9-F273CB0520E1}"/>
              </a:ext>
            </a:extLst>
          </p:cNvPr>
          <p:cNvCxnSpPr>
            <a:cxnSpLocks/>
          </p:cNvCxnSpPr>
          <p:nvPr/>
        </p:nvCxnSpPr>
        <p:spPr>
          <a:xfrm>
            <a:off x="1737087" y="3861893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Parallelogram 34">
            <a:extLst>
              <a:ext uri="{FF2B5EF4-FFF2-40B4-BE49-F238E27FC236}">
                <a16:creationId xmlns:a16="http://schemas.microsoft.com/office/drawing/2014/main" id="{DFF01568-FCE8-5245-8FEC-9F529705BA2C}"/>
              </a:ext>
            </a:extLst>
          </p:cNvPr>
          <p:cNvSpPr/>
          <p:nvPr/>
        </p:nvSpPr>
        <p:spPr>
          <a:xfrm>
            <a:off x="3074556" y="2989100"/>
            <a:ext cx="639787" cy="1697113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2440E115-3A55-4541-95F7-6F7388DA0603}"/>
              </a:ext>
            </a:extLst>
          </p:cNvPr>
          <p:cNvSpPr txBox="1"/>
          <p:nvPr/>
        </p:nvSpPr>
        <p:spPr>
          <a:xfrm>
            <a:off x="2466878" y="2356869"/>
            <a:ext cx="159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map of image</a:t>
            </a:r>
          </a:p>
        </p:txBody>
      </p:sp>
      <p:sp>
        <p:nvSpPr>
          <p:cNvPr id="119" name="TextBox 118">
            <a:extLst>
              <a:ext uri="{FF2B5EF4-FFF2-40B4-BE49-F238E27FC236}">
                <a16:creationId xmlns:a16="http://schemas.microsoft.com/office/drawing/2014/main" id="{4B9CC301-F42E-7B40-B5B3-D201E02DBDD0}"/>
              </a:ext>
            </a:extLst>
          </p:cNvPr>
          <p:cNvSpPr txBox="1"/>
          <p:nvPr/>
        </p:nvSpPr>
        <p:spPr>
          <a:xfrm>
            <a:off x="4915171" y="3806698"/>
            <a:ext cx="10882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Proposals</a:t>
            </a:r>
          </a:p>
        </p:txBody>
      </p:sp>
      <p:sp>
        <p:nvSpPr>
          <p:cNvPr id="122" name="Oval 121">
            <a:extLst>
              <a:ext uri="{FF2B5EF4-FFF2-40B4-BE49-F238E27FC236}">
                <a16:creationId xmlns:a16="http://schemas.microsoft.com/office/drawing/2014/main" id="{EF63BDE7-D03D-534E-84BF-DA8C5CDBC983}"/>
              </a:ext>
            </a:extLst>
          </p:cNvPr>
          <p:cNvSpPr/>
          <p:nvPr/>
        </p:nvSpPr>
        <p:spPr>
          <a:xfrm>
            <a:off x="3417779" y="3460137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3" name="Oval 122">
            <a:extLst>
              <a:ext uri="{FF2B5EF4-FFF2-40B4-BE49-F238E27FC236}">
                <a16:creationId xmlns:a16="http://schemas.microsoft.com/office/drawing/2014/main" id="{CCBCDE0E-EC4C-224E-B17A-B7DAA9EDF283}"/>
              </a:ext>
            </a:extLst>
          </p:cNvPr>
          <p:cNvSpPr/>
          <p:nvPr/>
        </p:nvSpPr>
        <p:spPr>
          <a:xfrm>
            <a:off x="3335514" y="3948610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5" name="Parallelogram 124">
            <a:extLst>
              <a:ext uri="{FF2B5EF4-FFF2-40B4-BE49-F238E27FC236}">
                <a16:creationId xmlns:a16="http://schemas.microsoft.com/office/drawing/2014/main" id="{14034BCD-C98C-C54A-BF0C-89294E743998}"/>
              </a:ext>
            </a:extLst>
          </p:cNvPr>
          <p:cNvSpPr/>
          <p:nvPr/>
        </p:nvSpPr>
        <p:spPr>
          <a:xfrm>
            <a:off x="4624889" y="4394906"/>
            <a:ext cx="639787" cy="1697113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6" name="Oval 125">
            <a:extLst>
              <a:ext uri="{FF2B5EF4-FFF2-40B4-BE49-F238E27FC236}">
                <a16:creationId xmlns:a16="http://schemas.microsoft.com/office/drawing/2014/main" id="{4FF743C4-2003-B547-9CAF-1E70AD71766A}"/>
              </a:ext>
            </a:extLst>
          </p:cNvPr>
          <p:cNvSpPr/>
          <p:nvPr/>
        </p:nvSpPr>
        <p:spPr>
          <a:xfrm>
            <a:off x="4968112" y="4865943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7" name="Oval 126">
            <a:extLst>
              <a:ext uri="{FF2B5EF4-FFF2-40B4-BE49-F238E27FC236}">
                <a16:creationId xmlns:a16="http://schemas.microsoft.com/office/drawing/2014/main" id="{FB26CE26-50CB-C841-BF26-9352DCC5FB71}"/>
              </a:ext>
            </a:extLst>
          </p:cNvPr>
          <p:cNvSpPr/>
          <p:nvPr/>
        </p:nvSpPr>
        <p:spPr>
          <a:xfrm>
            <a:off x="4885847" y="5354416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8" name="TextBox 127">
            <a:extLst>
              <a:ext uri="{FF2B5EF4-FFF2-40B4-BE49-F238E27FC236}">
                <a16:creationId xmlns:a16="http://schemas.microsoft.com/office/drawing/2014/main" id="{FEDC7F9B-618A-AB48-A0CB-B4501B3A4224}"/>
              </a:ext>
            </a:extLst>
          </p:cNvPr>
          <p:cNvSpPr txBox="1"/>
          <p:nvPr/>
        </p:nvSpPr>
        <p:spPr>
          <a:xfrm>
            <a:off x="3451139" y="4963682"/>
            <a:ext cx="122707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err="1"/>
              <a:t>RoI</a:t>
            </a:r>
            <a:r>
              <a:rPr lang="en-US" dirty="0"/>
              <a:t> Pooling Layer</a:t>
            </a:r>
          </a:p>
        </p:txBody>
      </p:sp>
      <p:sp>
        <p:nvSpPr>
          <p:cNvPr id="129" name="TextBox 128">
            <a:extLst>
              <a:ext uri="{FF2B5EF4-FFF2-40B4-BE49-F238E27FC236}">
                <a16:creationId xmlns:a16="http://schemas.microsoft.com/office/drawing/2014/main" id="{0AA3981E-0303-2C4B-8115-65615316621B}"/>
              </a:ext>
            </a:extLst>
          </p:cNvPr>
          <p:cNvSpPr txBox="1"/>
          <p:nvPr/>
        </p:nvSpPr>
        <p:spPr>
          <a:xfrm>
            <a:off x="3565677" y="6121240"/>
            <a:ext cx="199797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Create Proposed Regions</a:t>
            </a:r>
          </a:p>
        </p:txBody>
      </p:sp>
      <p:sp>
        <p:nvSpPr>
          <p:cNvPr id="130" name="Parallelogram 129">
            <a:extLst>
              <a:ext uri="{FF2B5EF4-FFF2-40B4-BE49-F238E27FC236}">
                <a16:creationId xmlns:a16="http://schemas.microsoft.com/office/drawing/2014/main" id="{CC613C21-AAFD-564E-B1B1-70665A37D124}"/>
              </a:ext>
            </a:extLst>
          </p:cNvPr>
          <p:cNvSpPr/>
          <p:nvPr/>
        </p:nvSpPr>
        <p:spPr>
          <a:xfrm>
            <a:off x="4902418" y="4787938"/>
            <a:ext cx="159966" cy="276108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1" name="Parallelogram 130">
            <a:extLst>
              <a:ext uri="{FF2B5EF4-FFF2-40B4-BE49-F238E27FC236}">
                <a16:creationId xmlns:a16="http://schemas.microsoft.com/office/drawing/2014/main" id="{E1CC73C5-6F0D-0E44-9E14-20DFA1075C3D}"/>
              </a:ext>
            </a:extLst>
          </p:cNvPr>
          <p:cNvSpPr/>
          <p:nvPr/>
        </p:nvSpPr>
        <p:spPr>
          <a:xfrm>
            <a:off x="4823811" y="5286848"/>
            <a:ext cx="159966" cy="276108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32" name="Straight Arrow Connector 131">
            <a:extLst>
              <a:ext uri="{FF2B5EF4-FFF2-40B4-BE49-F238E27FC236}">
                <a16:creationId xmlns:a16="http://schemas.microsoft.com/office/drawing/2014/main" id="{0C9A4D54-24E1-C84C-A27B-7E89AA3C8C73}"/>
              </a:ext>
            </a:extLst>
          </p:cNvPr>
          <p:cNvCxnSpPr>
            <a:cxnSpLocks/>
          </p:cNvCxnSpPr>
          <p:nvPr/>
        </p:nvCxnSpPr>
        <p:spPr>
          <a:xfrm>
            <a:off x="5242293" y="5286848"/>
            <a:ext cx="534742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4" name="TextBox 133">
            <a:extLst>
              <a:ext uri="{FF2B5EF4-FFF2-40B4-BE49-F238E27FC236}">
                <a16:creationId xmlns:a16="http://schemas.microsoft.com/office/drawing/2014/main" id="{87805273-B49D-B041-B8F5-B52A20D718AB}"/>
              </a:ext>
            </a:extLst>
          </p:cNvPr>
          <p:cNvSpPr txBox="1"/>
          <p:nvPr/>
        </p:nvSpPr>
        <p:spPr>
          <a:xfrm>
            <a:off x="5750779" y="6149918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4. Classify Regions</a:t>
            </a:r>
          </a:p>
        </p:txBody>
      </p:sp>
    </p:spTree>
    <p:extLst>
      <p:ext uri="{BB962C8B-B14F-4D97-AF65-F5344CB8AC3E}">
        <p14:creationId xmlns:p14="http://schemas.microsoft.com/office/powerpoint/2010/main" val="1999418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le 71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>
              <a:alpha val="95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Common Approaches</a:t>
            </a:r>
          </a:p>
        </p:txBody>
      </p:sp>
      <p:sp>
        <p:nvSpPr>
          <p:cNvPr id="74" name="Rectangle 73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Single-Shot Detector (SSD)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Pros: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Direct</a:t>
            </a:r>
            <a:r>
              <a:rPr lang="en-US" dirty="0">
                <a:solidFill>
                  <a:srgbClr val="FFFFFF"/>
                </a:solidFill>
              </a:rPr>
              <a:t> detection</a:t>
            </a:r>
            <a:endParaRPr lang="en-US" u="sng" dirty="0">
              <a:solidFill>
                <a:srgbClr val="FFFFFF"/>
              </a:solidFill>
            </a:endParaRP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Very fast</a:t>
            </a:r>
            <a:r>
              <a:rPr lang="en-US" dirty="0">
                <a:solidFill>
                  <a:srgbClr val="FFFFFF"/>
                </a:solidFill>
              </a:rPr>
              <a:t> detection</a:t>
            </a:r>
          </a:p>
          <a:p>
            <a:pPr lvl="2"/>
            <a:r>
              <a:rPr lang="en-US" dirty="0">
                <a:solidFill>
                  <a:srgbClr val="FFFFFF"/>
                </a:solidFill>
              </a:rPr>
              <a:t>Designed for real-time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Reduced</a:t>
            </a:r>
            <a:r>
              <a:rPr lang="en-US" dirty="0">
                <a:solidFill>
                  <a:srgbClr val="FFFFFF"/>
                </a:solidFill>
              </a:rPr>
              <a:t> training time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Cons:</a:t>
            </a:r>
          </a:p>
          <a:p>
            <a:pPr lvl="2"/>
            <a:r>
              <a:rPr lang="en-US" u="sng" dirty="0">
                <a:solidFill>
                  <a:srgbClr val="FFFFFF"/>
                </a:solidFill>
              </a:rPr>
              <a:t>Accuracy drops for smaller objects</a:t>
            </a:r>
          </a:p>
          <a:p>
            <a:pPr lvl="2"/>
            <a:endParaRPr lang="en-US" dirty="0">
              <a:solidFill>
                <a:srgbClr val="FFFFFF"/>
              </a:solidFill>
            </a:endParaRPr>
          </a:p>
        </p:txBody>
      </p:sp>
      <p:pic>
        <p:nvPicPr>
          <p:cNvPr id="37" name="Picture 36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A85D8945-DB3C-8841-AFF3-3FF6D3017C1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t="4163" b="20582"/>
          <a:stretch/>
        </p:blipFill>
        <p:spPr>
          <a:xfrm>
            <a:off x="737942" y="3499031"/>
            <a:ext cx="1573740" cy="1761064"/>
          </a:xfrm>
          <a:prstGeom prst="rect">
            <a:avLst/>
          </a:prstGeom>
        </p:spPr>
      </p:pic>
      <p:sp>
        <p:nvSpPr>
          <p:cNvPr id="38" name="TextBox 37">
            <a:extLst>
              <a:ext uri="{FF2B5EF4-FFF2-40B4-BE49-F238E27FC236}">
                <a16:creationId xmlns:a16="http://schemas.microsoft.com/office/drawing/2014/main" id="{40D15B74-B803-3E48-BD53-77927FE3063A}"/>
              </a:ext>
            </a:extLst>
          </p:cNvPr>
          <p:cNvSpPr txBox="1"/>
          <p:nvPr/>
        </p:nvSpPr>
        <p:spPr>
          <a:xfrm>
            <a:off x="1068597" y="5260095"/>
            <a:ext cx="91242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/>
              <a:t>1. Input</a:t>
            </a:r>
          </a:p>
          <a:p>
            <a:pPr algn="ctr"/>
            <a:r>
              <a:rPr lang="en-US" dirty="0"/>
              <a:t>Image</a:t>
            </a:r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54BCBE82-16DE-E34B-8A4A-3AE516D386D2}"/>
              </a:ext>
            </a:extLst>
          </p:cNvPr>
          <p:cNvSpPr/>
          <p:nvPr/>
        </p:nvSpPr>
        <p:spPr>
          <a:xfrm>
            <a:off x="5126006" y="3990360"/>
            <a:ext cx="1299531" cy="770021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AE2D7A41-5342-8E4E-A025-41DF6AA14AB0}"/>
              </a:ext>
            </a:extLst>
          </p:cNvPr>
          <p:cNvSpPr txBox="1"/>
          <p:nvPr/>
        </p:nvSpPr>
        <p:spPr>
          <a:xfrm>
            <a:off x="2160426" y="5252570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2. Compute CNN Features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1CA1B1DB-452B-3A4F-9E7D-DE2783207A52}"/>
              </a:ext>
            </a:extLst>
          </p:cNvPr>
          <p:cNvSpPr txBox="1"/>
          <p:nvPr/>
        </p:nvSpPr>
        <p:spPr>
          <a:xfrm>
            <a:off x="5010163" y="3340463"/>
            <a:ext cx="15312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Detection Generator</a:t>
            </a:r>
          </a:p>
        </p:txBody>
      </p:sp>
      <p:sp>
        <p:nvSpPr>
          <p:cNvPr id="45" name="Rectangle 44">
            <a:extLst>
              <a:ext uri="{FF2B5EF4-FFF2-40B4-BE49-F238E27FC236}">
                <a16:creationId xmlns:a16="http://schemas.microsoft.com/office/drawing/2014/main" id="{3BCF7ACD-3D76-0340-AFFE-0679276AA335}"/>
              </a:ext>
            </a:extLst>
          </p:cNvPr>
          <p:cNvSpPr/>
          <p:nvPr/>
        </p:nvSpPr>
        <p:spPr>
          <a:xfrm>
            <a:off x="2670172" y="4057179"/>
            <a:ext cx="748097" cy="713693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CNN</a:t>
            </a:r>
          </a:p>
        </p:txBody>
      </p:sp>
      <p:cxnSp>
        <p:nvCxnSpPr>
          <p:cNvPr id="46" name="Straight Arrow Connector 45">
            <a:extLst>
              <a:ext uri="{FF2B5EF4-FFF2-40B4-BE49-F238E27FC236}">
                <a16:creationId xmlns:a16="http://schemas.microsoft.com/office/drawing/2014/main" id="{197D34B2-A584-824C-B334-C6DC757F2FBB}"/>
              </a:ext>
            </a:extLst>
          </p:cNvPr>
          <p:cNvCxnSpPr>
            <a:cxnSpLocks/>
          </p:cNvCxnSpPr>
          <p:nvPr/>
        </p:nvCxnSpPr>
        <p:spPr>
          <a:xfrm>
            <a:off x="3438307" y="4435063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A4FD2A25-9CD3-714A-8AA0-E8B8BF8A45D3}"/>
              </a:ext>
            </a:extLst>
          </p:cNvPr>
          <p:cNvCxnSpPr>
            <a:cxnSpLocks/>
          </p:cNvCxnSpPr>
          <p:nvPr/>
        </p:nvCxnSpPr>
        <p:spPr>
          <a:xfrm>
            <a:off x="2340557" y="4429784"/>
            <a:ext cx="321355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8" name="Parallelogram 47">
            <a:extLst>
              <a:ext uri="{FF2B5EF4-FFF2-40B4-BE49-F238E27FC236}">
                <a16:creationId xmlns:a16="http://schemas.microsoft.com/office/drawing/2014/main" id="{9920A7EE-1A4A-0A42-9737-E16BFF6C5A8C}"/>
              </a:ext>
            </a:extLst>
          </p:cNvPr>
          <p:cNvSpPr/>
          <p:nvPr/>
        </p:nvSpPr>
        <p:spPr>
          <a:xfrm>
            <a:off x="3678026" y="3556991"/>
            <a:ext cx="639787" cy="1697113"/>
          </a:xfrm>
          <a:prstGeom prst="parallelogram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41E7633A-DC10-5141-BD41-FE79B5FD020F}"/>
              </a:ext>
            </a:extLst>
          </p:cNvPr>
          <p:cNvSpPr txBox="1"/>
          <p:nvPr/>
        </p:nvSpPr>
        <p:spPr>
          <a:xfrm>
            <a:off x="3070348" y="2924760"/>
            <a:ext cx="159279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Feature map of image</a:t>
            </a:r>
          </a:p>
        </p:txBody>
      </p:sp>
      <p:sp>
        <p:nvSpPr>
          <p:cNvPr id="51" name="Oval 50">
            <a:extLst>
              <a:ext uri="{FF2B5EF4-FFF2-40B4-BE49-F238E27FC236}">
                <a16:creationId xmlns:a16="http://schemas.microsoft.com/office/drawing/2014/main" id="{82FD1F8A-3F69-5D4D-B188-80DC4B471E85}"/>
              </a:ext>
            </a:extLst>
          </p:cNvPr>
          <p:cNvSpPr/>
          <p:nvPr/>
        </p:nvSpPr>
        <p:spPr>
          <a:xfrm>
            <a:off x="4021249" y="4028028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Oval 51">
            <a:extLst>
              <a:ext uri="{FF2B5EF4-FFF2-40B4-BE49-F238E27FC236}">
                <a16:creationId xmlns:a16="http://schemas.microsoft.com/office/drawing/2014/main" id="{0CEC4030-C45F-4946-866B-F175649747C9}"/>
              </a:ext>
            </a:extLst>
          </p:cNvPr>
          <p:cNvSpPr/>
          <p:nvPr/>
        </p:nvSpPr>
        <p:spPr>
          <a:xfrm>
            <a:off x="3938984" y="4516501"/>
            <a:ext cx="45719" cy="149978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44B48940-8470-1348-A59D-33360A77E3C7}"/>
              </a:ext>
            </a:extLst>
          </p:cNvPr>
          <p:cNvSpPr txBox="1"/>
          <p:nvPr/>
        </p:nvSpPr>
        <p:spPr>
          <a:xfrm>
            <a:off x="4941208" y="4800099"/>
            <a:ext cx="161906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3. Locate &amp; Classify Object</a:t>
            </a:r>
          </a:p>
        </p:txBody>
      </p:sp>
      <p:cxnSp>
        <p:nvCxnSpPr>
          <p:cNvPr id="59" name="Straight Arrow Connector 58">
            <a:extLst>
              <a:ext uri="{FF2B5EF4-FFF2-40B4-BE49-F238E27FC236}">
                <a16:creationId xmlns:a16="http://schemas.microsoft.com/office/drawing/2014/main" id="{5CF9E0E3-3B0C-2B47-B88E-6C3C38C5A774}"/>
              </a:ext>
            </a:extLst>
          </p:cNvPr>
          <p:cNvCxnSpPr>
            <a:cxnSpLocks/>
          </p:cNvCxnSpPr>
          <p:nvPr/>
        </p:nvCxnSpPr>
        <p:spPr>
          <a:xfrm>
            <a:off x="4317813" y="4429784"/>
            <a:ext cx="692350" cy="0"/>
          </a:xfrm>
          <a:prstGeom prst="straightConnector1">
            <a:avLst/>
          </a:prstGeom>
          <a:ln w="38100">
            <a:solidFill>
              <a:srgbClr val="FF0000"/>
            </a:solidFill>
            <a:prstDash val="soli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840490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Rectangle 7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10EBDF30-C4DA-6841-A737-0F18DEA460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Our Model: SSD Approach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6" name="Picture 2" descr="A transfer convolutional neural network for fault diagnosis based on ResNet-50  | SpringerLink">
            <a:extLst>
              <a:ext uri="{FF2B5EF4-FFF2-40B4-BE49-F238E27FC236}">
                <a16:creationId xmlns:a16="http://schemas.microsoft.com/office/drawing/2014/main" id="{A37A38A9-9DA2-C546-BC1B-81C9FDAEC0E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66744" y="3274672"/>
            <a:ext cx="6579910" cy="241811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5" name="Rectangle 7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15A246-FDF8-2B45-8109-BB84E95FC4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Our model utilizes the saved weights of a pre-trained </a:t>
            </a:r>
            <a:r>
              <a:rPr lang="en-US" sz="2000" dirty="0" err="1">
                <a:solidFill>
                  <a:srgbClr val="FFFFFF"/>
                </a:solidFill>
              </a:rPr>
              <a:t>Retinanet</a:t>
            </a:r>
            <a:r>
              <a:rPr lang="en-US" sz="2000" dirty="0">
                <a:solidFill>
                  <a:srgbClr val="FFFFFF"/>
                </a:solidFill>
              </a:rPr>
              <a:t> Object Detection model (SSD with Resnet 50 v1) to train our customized model</a:t>
            </a:r>
          </a:p>
          <a:p>
            <a:r>
              <a:rPr lang="en-US" sz="2000" dirty="0">
                <a:solidFill>
                  <a:srgbClr val="FFFFFF"/>
                </a:solidFill>
              </a:rPr>
              <a:t>Utilizes technique known as transfer learning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The model was trained for 25000 steps (2000 warm-up steps)</a:t>
            </a:r>
          </a:p>
          <a:p>
            <a:r>
              <a:rPr lang="en-US" sz="2000" dirty="0">
                <a:solidFill>
                  <a:srgbClr val="FFFFFF"/>
                </a:solidFill>
              </a:rPr>
              <a:t>Total training took roughly half a day with GPU from Google </a:t>
            </a:r>
            <a:r>
              <a:rPr lang="en-US" sz="2000" dirty="0" err="1">
                <a:solidFill>
                  <a:srgbClr val="FFFFFF"/>
                </a:solidFill>
              </a:rPr>
              <a:t>Colab</a:t>
            </a:r>
            <a:r>
              <a:rPr lang="en-US" sz="2000" dirty="0">
                <a:solidFill>
                  <a:srgbClr val="FFFFFF"/>
                </a:solidFill>
              </a:rPr>
              <a:t> Pro</a:t>
            </a:r>
          </a:p>
          <a:p>
            <a:endParaRPr lang="en-US" sz="2000" dirty="0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35963327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1" name="Rectangle 7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D530-6FB1-1446-B32A-B21D4EA8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pPr algn="ctr"/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Evaluation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6E0610CD-75BC-6747-B85D-E66ACC09836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5344678" y="980942"/>
            <a:ext cx="6436548" cy="52618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C78B99C-76F1-5749-BC42-F09998F54CE5}"/>
              </a:ext>
            </a:extLst>
          </p:cNvPr>
          <p:cNvSpPr txBox="1"/>
          <p:nvPr/>
        </p:nvSpPr>
        <p:spPr>
          <a:xfrm>
            <a:off x="6096001" y="529390"/>
            <a:ext cx="234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Training scores: </a:t>
            </a:r>
            <a:r>
              <a:rPr lang="en-US" dirty="0">
                <a:solidFill>
                  <a:schemeClr val="accent2"/>
                </a:solidFill>
              </a:rPr>
              <a:t>orange</a:t>
            </a:r>
            <a:r>
              <a:rPr lang="en-US" dirty="0"/>
              <a:t>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CDFCA82-AC62-F249-A383-68646627EAE5}"/>
              </a:ext>
            </a:extLst>
          </p:cNvPr>
          <p:cNvSpPr txBox="1"/>
          <p:nvPr/>
        </p:nvSpPr>
        <p:spPr>
          <a:xfrm>
            <a:off x="9144000" y="529390"/>
            <a:ext cx="23453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Validation scores: </a:t>
            </a:r>
            <a:r>
              <a:rPr lang="en-US" dirty="0">
                <a:solidFill>
                  <a:schemeClr val="accent5"/>
                </a:solidFill>
              </a:rPr>
              <a:t>blue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99201788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Rectangle 76">
            <a:extLst>
              <a:ext uri="{FF2B5EF4-FFF2-40B4-BE49-F238E27FC236}">
                <a16:creationId xmlns:a16="http://schemas.microsoft.com/office/drawing/2014/main" id="{CDA1A2E9-63FE-408D-A803-8E306ECAB4B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2"/>
            <a:ext cx="3902420" cy="3531840"/>
          </a:xfrm>
          <a:prstGeom prst="rect">
            <a:avLst/>
          </a:prstGeom>
          <a:solidFill>
            <a:srgbClr val="595959">
              <a:alpha val="95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8E0D530-6FB1-1446-B32A-B21D4EA8239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4664" y="882679"/>
            <a:ext cx="3361677" cy="266298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4800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Validation Set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BE9F90C-C163-435B-9A68-D15C92D1CF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8" y="4145670"/>
            <a:ext cx="2391411" cy="2262108"/>
          </a:xfrm>
          <a:prstGeom prst="rect">
            <a:avLst/>
          </a:prstGeom>
          <a:solidFill>
            <a:schemeClr val="accent5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pic>
        <p:nvPicPr>
          <p:cNvPr id="4100" name="Picture 4" descr="A sign with a bicycle on it&#10;&#10;Description automatically generated with low confidence">
            <a:extLst>
              <a:ext uri="{FF2B5EF4-FFF2-40B4-BE49-F238E27FC236}">
                <a16:creationId xmlns:a16="http://schemas.microsoft.com/office/drawing/2014/main" id="{78419FB9-7300-924F-A967-4FBEF95A21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2888" r="-1" b="-1"/>
          <a:stretch/>
        </p:blipFill>
        <p:spPr bwMode="auto">
          <a:xfrm>
            <a:off x="4517534" y="450220"/>
            <a:ext cx="3514740" cy="35371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098" name="Picture 2">
            <a:extLst>
              <a:ext uri="{FF2B5EF4-FFF2-40B4-BE49-F238E27FC236}">
                <a16:creationId xmlns:a16="http://schemas.microsoft.com/office/drawing/2014/main" id="{80850BA3-32EA-6848-ABD7-0AB5770C59D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0946" r="-2" b="2031"/>
          <a:stretch/>
        </p:blipFill>
        <p:spPr bwMode="auto">
          <a:xfrm>
            <a:off x="8193024" y="448056"/>
            <a:ext cx="3520440" cy="35387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1" name="Rectangle 80">
            <a:extLst>
              <a:ext uri="{FF2B5EF4-FFF2-40B4-BE49-F238E27FC236}">
                <a16:creationId xmlns:a16="http://schemas.microsoft.com/office/drawing/2014/main" id="{736FE8F5-3FB3-48E6-995A-0B23EE9E182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8353" y="4146797"/>
            <a:ext cx="1351062" cy="1060960"/>
          </a:xfrm>
          <a:prstGeom prst="rect">
            <a:avLst/>
          </a:prstGeom>
          <a:solidFill>
            <a:srgbClr val="65848B">
              <a:alpha val="20000"/>
            </a:srgbClr>
          </a:solidFill>
          <a:ln w="25400">
            <a:solidFill>
              <a:srgbClr val="65848B">
                <a:alpha val="20000"/>
              </a:srgb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1A882A9F-F4E9-4E23-8F0B-20B5DF42EAA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013417" y="5350513"/>
            <a:ext cx="1351062" cy="1060960"/>
          </a:xfrm>
          <a:prstGeom prst="rect">
            <a:avLst/>
          </a:prstGeom>
          <a:solidFill>
            <a:srgbClr val="65848B"/>
          </a:solidFill>
          <a:ln w="25400">
            <a:solidFill>
              <a:srgbClr val="65848B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1B1B1B"/>
              </a:solidFill>
            </a:endParaRPr>
          </a:p>
        </p:txBody>
      </p:sp>
      <p:pic>
        <p:nvPicPr>
          <p:cNvPr id="4104" name="Picture 8">
            <a:extLst>
              <a:ext uri="{FF2B5EF4-FFF2-40B4-BE49-F238E27FC236}">
                <a16:creationId xmlns:a16="http://schemas.microsoft.com/office/drawing/2014/main" id="{FB67FF2F-6532-2942-9AFC-7A162381BE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5642" r="-2" b="24963"/>
          <a:stretch/>
        </p:blipFill>
        <p:spPr bwMode="auto">
          <a:xfrm>
            <a:off x="4514870" y="4140329"/>
            <a:ext cx="3517403" cy="22674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2" name="Picture 6" descr="A street sign on the side of a road&#10;&#10;Description automatically generated with low confidence">
            <a:extLst>
              <a:ext uri="{FF2B5EF4-FFF2-40B4-BE49-F238E27FC236}">
                <a16:creationId xmlns:a16="http://schemas.microsoft.com/office/drawing/2014/main" id="{987E63D1-F889-9B45-B469-31383BAB7C7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2807" r="-2" b="7798"/>
          <a:stretch/>
        </p:blipFill>
        <p:spPr bwMode="auto">
          <a:xfrm>
            <a:off x="8190524" y="4140327"/>
            <a:ext cx="3517403" cy="226745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75001207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tint val="95000"/>
            <a:satMod val="17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5" name="Rectangle 14">
            <a:extLst>
              <a:ext uri="{FF2B5EF4-FFF2-40B4-BE49-F238E27FC236}">
                <a16:creationId xmlns:a16="http://schemas.microsoft.com/office/drawing/2014/main" id="{8537B233-9CDD-4A90-AABB-A8963DEE4FB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1"/>
            <a:ext cx="12192000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Tw Cen MT" panose="020B0602020104020603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F6FDAED-E965-FA4A-BDE0-DA80FDA10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41248" y="818457"/>
            <a:ext cx="3322317" cy="2975876"/>
          </a:xfr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en-US" kern="1200" dirty="0">
                <a:solidFill>
                  <a:schemeClr val="tx1"/>
                </a:solidFill>
                <a:latin typeface="+mj-lt"/>
                <a:ea typeface="+mj-ea"/>
                <a:cs typeface="+mj-cs"/>
              </a:rPr>
              <a:t>Model Performance (Validation Set)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EDB4DF4-1EB1-F944-ADF3-067A053BFC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1248" y="3948158"/>
            <a:ext cx="3322316" cy="1692066"/>
          </a:xfrm>
        </p:spPr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 sz="2000" kern="120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For static images, the model perform well for large objects, and less so for small objects</a:t>
            </a: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040575EE-C594-4566-BC00-663004E52AB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4763566" y="1417320"/>
            <a:ext cx="0" cy="4023360"/>
          </a:xfrm>
          <a:prstGeom prst="line">
            <a:avLst/>
          </a:prstGeom>
          <a:ln w="158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Picture 2" descr="Model Precision">
            <a:extLst>
              <a:ext uri="{FF2B5EF4-FFF2-40B4-BE49-F238E27FC236}">
                <a16:creationId xmlns:a16="http://schemas.microsoft.com/office/drawing/2014/main" id="{F3B75E61-6D54-8B47-A4B5-F3FBA126F6C4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9443"/>
          <a:stretch/>
        </p:blipFill>
        <p:spPr bwMode="auto">
          <a:xfrm>
            <a:off x="4926899" y="801377"/>
            <a:ext cx="3550884" cy="5724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7F4C69A1-F94F-7C41-899F-F697D0947360}"/>
              </a:ext>
            </a:extLst>
          </p:cNvPr>
          <p:cNvGrpSpPr/>
          <p:nvPr/>
        </p:nvGrpSpPr>
        <p:grpSpPr>
          <a:xfrm>
            <a:off x="8477783" y="801377"/>
            <a:ext cx="3550884" cy="5724168"/>
            <a:chOff x="6096000" y="43657"/>
            <a:chExt cx="4263537" cy="6814343"/>
          </a:xfrm>
        </p:grpSpPr>
        <p:pic>
          <p:nvPicPr>
            <p:cNvPr id="14" name="Picture 13" descr="Model Recall">
              <a:extLst>
                <a:ext uri="{FF2B5EF4-FFF2-40B4-BE49-F238E27FC236}">
                  <a16:creationId xmlns:a16="http://schemas.microsoft.com/office/drawing/2014/main" id="{6A3C0011-D27E-5B4D-8D43-9E2172B97BCF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 t="50000"/>
            <a:stretch/>
          </p:blipFill>
          <p:spPr bwMode="auto">
            <a:xfrm>
              <a:off x="6096000" y="43657"/>
              <a:ext cx="4263537" cy="34290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16" name="Picture 6" descr="Model Recall 2">
              <a:extLst>
                <a:ext uri="{FF2B5EF4-FFF2-40B4-BE49-F238E27FC236}">
                  <a16:creationId xmlns:a16="http://schemas.microsoft.com/office/drawing/2014/main" id="{5CB67552-CE18-594D-96D1-96C5E31A64E3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49202"/>
            <a:stretch/>
          </p:blipFill>
          <p:spPr bwMode="auto">
            <a:xfrm>
              <a:off x="6096000" y="3469062"/>
              <a:ext cx="4263537" cy="3388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33891082-7FFD-2746-94B0-A71F49CA7BD3}"/>
              </a:ext>
            </a:extLst>
          </p:cNvPr>
          <p:cNvSpPr txBox="1"/>
          <p:nvPr/>
        </p:nvSpPr>
        <p:spPr>
          <a:xfrm>
            <a:off x="6185917" y="288465"/>
            <a:ext cx="10328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Precision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CC90EA1D-A184-4340-9B4A-F04DD4384C6D}"/>
              </a:ext>
            </a:extLst>
          </p:cNvPr>
          <p:cNvSpPr txBox="1"/>
          <p:nvPr/>
        </p:nvSpPr>
        <p:spPr>
          <a:xfrm>
            <a:off x="9886554" y="288465"/>
            <a:ext cx="7333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Recall</a:t>
            </a: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5ED4046A-CB12-9944-8ED4-BDC22E1E7A2E}"/>
              </a:ext>
            </a:extLst>
          </p:cNvPr>
          <p:cNvCxnSpPr/>
          <p:nvPr/>
        </p:nvCxnSpPr>
        <p:spPr>
          <a:xfrm flipH="1">
            <a:off x="5521569" y="4302369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Straight Connector 19">
            <a:extLst>
              <a:ext uri="{FF2B5EF4-FFF2-40B4-BE49-F238E27FC236}">
                <a16:creationId xmlns:a16="http://schemas.microsoft.com/office/drawing/2014/main" id="{95AD6E0C-A028-5143-92D4-E63495D77E64}"/>
              </a:ext>
            </a:extLst>
          </p:cNvPr>
          <p:cNvCxnSpPr/>
          <p:nvPr/>
        </p:nvCxnSpPr>
        <p:spPr>
          <a:xfrm flipH="1">
            <a:off x="5521569" y="1429043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54AB87CB-DFE5-E941-96B0-C50ACEE3E7A5}"/>
              </a:ext>
            </a:extLst>
          </p:cNvPr>
          <p:cNvCxnSpPr/>
          <p:nvPr/>
        </p:nvCxnSpPr>
        <p:spPr>
          <a:xfrm flipH="1">
            <a:off x="9085385" y="1452489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>
            <a:extLst>
              <a:ext uri="{FF2B5EF4-FFF2-40B4-BE49-F238E27FC236}">
                <a16:creationId xmlns:a16="http://schemas.microsoft.com/office/drawing/2014/main" id="{09F8AC19-089F-754C-9FCF-56B735486845}"/>
              </a:ext>
            </a:extLst>
          </p:cNvPr>
          <p:cNvCxnSpPr/>
          <p:nvPr/>
        </p:nvCxnSpPr>
        <p:spPr>
          <a:xfrm flipH="1">
            <a:off x="9073661" y="4207413"/>
            <a:ext cx="2708031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03C4FD08-89A5-5749-8C17-33BB750B49CD}"/>
              </a:ext>
            </a:extLst>
          </p:cNvPr>
          <p:cNvSpPr txBox="1"/>
          <p:nvPr/>
        </p:nvSpPr>
        <p:spPr>
          <a:xfrm>
            <a:off x="7218764" y="1540461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0.94 - 0.95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8801913B-52AE-D846-85EE-F921D959284F}"/>
              </a:ext>
            </a:extLst>
          </p:cNvPr>
          <p:cNvSpPr txBox="1"/>
          <p:nvPr/>
        </p:nvSpPr>
        <p:spPr>
          <a:xfrm>
            <a:off x="11342098" y="154046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0.96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F3B211E1-FC0F-3548-BD3C-530155859EB9}"/>
              </a:ext>
            </a:extLst>
          </p:cNvPr>
          <p:cNvSpPr txBox="1"/>
          <p:nvPr/>
        </p:nvSpPr>
        <p:spPr>
          <a:xfrm>
            <a:off x="7511312" y="4420881"/>
            <a:ext cx="5934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0.58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CFDEF0B8-4E88-A94D-ABF3-EFABE45076FD}"/>
              </a:ext>
            </a:extLst>
          </p:cNvPr>
          <p:cNvSpPr txBox="1"/>
          <p:nvPr/>
        </p:nvSpPr>
        <p:spPr>
          <a:xfrm>
            <a:off x="10619896" y="4329890"/>
            <a:ext cx="1178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0.63 - 0.64</a:t>
            </a:r>
          </a:p>
        </p:txBody>
      </p:sp>
    </p:spTree>
    <p:extLst>
      <p:ext uri="{BB962C8B-B14F-4D97-AF65-F5344CB8AC3E}">
        <p14:creationId xmlns:p14="http://schemas.microsoft.com/office/powerpoint/2010/main" val="2507576194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1971286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70422480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3750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B888D6F-EF5D-474A-961F-400E75ABB5E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516804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Video Test and Conclusions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36D30126-6314-4A93-B27E-5C66CF78192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4" y="2432305"/>
            <a:ext cx="7056669" cy="4102852"/>
          </a:xfrm>
          <a:prstGeom prst="rect">
            <a:avLst/>
          </a:prstGeom>
          <a:solidFill>
            <a:srgbClr val="7F7F7F">
              <a:alpha val="2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video_results_compressed.mp4" descr="video_results_compressed.mp4">
            <a:hlinkClick r:id="" action="ppaction://media"/>
            <a:extLst>
              <a:ext uri="{FF2B5EF4-FFF2-40B4-BE49-F238E27FC236}">
                <a16:creationId xmlns:a16="http://schemas.microsoft.com/office/drawing/2014/main" id="{A76168B6-D3E2-2246-A9EA-DAE37F3C300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425441" y="2660287"/>
            <a:ext cx="4862516" cy="3646887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34655" y="321732"/>
            <a:ext cx="433561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DBFAA2F8-9751-4DBB-A27F-07424E629FA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029319" y="917725"/>
            <a:ext cx="3424739" cy="4852362"/>
          </a:xfrm>
        </p:spPr>
        <p:txBody>
          <a:bodyPr anchor="ctr"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The model was able to detect objects on video</a:t>
            </a:r>
          </a:p>
          <a:p>
            <a:r>
              <a:rPr lang="en-US" sz="2000" dirty="0">
                <a:solidFill>
                  <a:srgbClr val="FFFFFF"/>
                </a:solidFill>
              </a:rPr>
              <a:t>Apparent issues: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Detection for yield is spotty</a:t>
            </a: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Cars are mistaken for </a:t>
            </a:r>
            <a:r>
              <a:rPr lang="en-US" sz="1600" dirty="0" err="1">
                <a:solidFill>
                  <a:srgbClr val="FFFFFF"/>
                </a:solidFill>
              </a:rPr>
              <a:t>trafficlights</a:t>
            </a:r>
            <a:endParaRPr lang="en-US" sz="1600" dirty="0">
              <a:solidFill>
                <a:srgbClr val="FFFFFF"/>
              </a:solidFill>
            </a:endParaRPr>
          </a:p>
          <a:p>
            <a:pPr lvl="1"/>
            <a:r>
              <a:rPr lang="en-US" sz="1600" dirty="0">
                <a:solidFill>
                  <a:srgbClr val="FFFFFF"/>
                </a:solidFill>
              </a:rPr>
              <a:t>Certain road signs can only be detected close up</a:t>
            </a:r>
          </a:p>
        </p:txBody>
      </p:sp>
    </p:spTree>
    <p:extLst>
      <p:ext uri="{BB962C8B-B14F-4D97-AF65-F5344CB8AC3E}">
        <p14:creationId xmlns:p14="http://schemas.microsoft.com/office/powerpoint/2010/main" val="1913234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59933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62059" y="450221"/>
            <a:ext cx="4111931" cy="5957175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8B7FC39D-12C4-1443-8985-40C3477A8DF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74700" y="761999"/>
            <a:ext cx="3511188" cy="5368413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Potential Improvements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757274" y="446007"/>
            <a:ext cx="4676305" cy="5957175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C7A606-B254-004C-AEAC-5EA24A61329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93623" y="762000"/>
            <a:ext cx="4042310" cy="5368412"/>
          </a:xfrm>
        </p:spPr>
        <p:txBody>
          <a:bodyPr anchor="ctr">
            <a:normAutofit/>
          </a:bodyPr>
          <a:lstStyle/>
          <a:p>
            <a:r>
              <a:rPr lang="en-US" sz="2400" dirty="0"/>
              <a:t>Include more size variation for labels</a:t>
            </a:r>
          </a:p>
          <a:p>
            <a:r>
              <a:rPr lang="en-US" sz="2400" dirty="0"/>
              <a:t>Include more images of labels in traffic settings</a:t>
            </a:r>
          </a:p>
          <a:p>
            <a:r>
              <a:rPr lang="en-US" sz="2400" dirty="0"/>
              <a:t>Increased sample size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A35BD09B-BC3A-45C0-AF8E-950F364CDD4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9488" y="448056"/>
            <a:ext cx="2103120" cy="2907792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05CC4153-3F0D-4F4C-8F12-E8FC3FA40AE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16862" y="3494844"/>
            <a:ext cx="2104001" cy="2907792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45862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Rectangle 18">
            <a:extLst>
              <a:ext uri="{FF2B5EF4-FFF2-40B4-BE49-F238E27FC236}">
                <a16:creationId xmlns:a16="http://schemas.microsoft.com/office/drawing/2014/main" id="{B775CD93-9DF2-48CB-9F57-1BCA9A46C7F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2" y="453981"/>
            <a:ext cx="6675120" cy="1877811"/>
          </a:xfrm>
          <a:prstGeom prst="rect">
            <a:avLst/>
          </a:prstGeom>
          <a:solidFill>
            <a:srgbClr val="595959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C0C9D8-F76A-0F42-8577-F00863B12D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31520" y="731520"/>
            <a:ext cx="6089904" cy="1426464"/>
          </a:xfrm>
        </p:spPr>
        <p:txBody>
          <a:bodyPr vert="horz" lIns="91440" tIns="45720" rIns="91440" bIns="45720" rtlCol="0">
            <a:normAutofit/>
          </a:bodyPr>
          <a:lstStyle/>
          <a:p>
            <a:r>
              <a:rPr lang="en-US" kern="1200">
                <a:solidFill>
                  <a:srgbClr val="FFFFFF"/>
                </a:solidFill>
                <a:latin typeface="+mj-lt"/>
                <a:ea typeface="+mj-ea"/>
                <a:cs typeface="+mj-cs"/>
              </a:rPr>
              <a:t>Thank you</a:t>
            </a:r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6166C6D1-23AC-49C4-BA07-238E4E9F8CE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277100" y="461737"/>
            <a:ext cx="2149361" cy="1870055"/>
          </a:xfrm>
          <a:prstGeom prst="rect">
            <a:avLst/>
          </a:prstGeom>
          <a:solidFill>
            <a:schemeClr val="accent1">
              <a:alpha val="95000"/>
            </a:scheme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E186B68C-84BC-4A6E-99D1-EE87483C134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573768" y="453155"/>
            <a:ext cx="2149358" cy="1878638"/>
          </a:xfrm>
          <a:prstGeom prst="rect">
            <a:avLst/>
          </a:prstGeom>
          <a:solidFill>
            <a:srgbClr val="A5A5A5"/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FFFF"/>
              </a:solidFill>
            </a:endParaRP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1C091803-41C2-48E0-9228-5148460C747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58920" y="2480956"/>
            <a:ext cx="11264206" cy="3918122"/>
          </a:xfrm>
          <a:prstGeom prst="rect">
            <a:avLst/>
          </a:prstGeom>
          <a:solidFill>
            <a:schemeClr val="tx1">
              <a:lumMod val="50000"/>
              <a:lumOff val="50000"/>
              <a:alpha val="2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3E987B4-2BCE-B746-8752-D39577E5E6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89456" y="2798385"/>
            <a:ext cx="10597729" cy="3283260"/>
          </a:xfr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z="2700" kern="1200" dirty="0">
                <a:latin typeface="+mn-lt"/>
                <a:ea typeface="+mn-ea"/>
                <a:cs typeface="+mn-cs"/>
              </a:rPr>
              <a:t>Questions?</a:t>
            </a:r>
          </a:p>
          <a:p>
            <a:r>
              <a:rPr lang="en-US" sz="2700" dirty="0"/>
              <a:t>Capstone link: https://</a:t>
            </a:r>
            <a:r>
              <a:rPr lang="en-US" sz="2700" dirty="0" err="1"/>
              <a:t>github.com</a:t>
            </a:r>
            <a:r>
              <a:rPr lang="en-US" sz="2700" dirty="0"/>
              <a:t>/</a:t>
            </a:r>
            <a:r>
              <a:rPr lang="en-US" sz="2700" dirty="0" err="1"/>
              <a:t>leekahung</a:t>
            </a:r>
            <a:r>
              <a:rPr lang="en-US" sz="2700" dirty="0"/>
              <a:t>/</a:t>
            </a:r>
            <a:r>
              <a:rPr lang="en-US" sz="2700" dirty="0" err="1"/>
              <a:t>object_detector_roadsigns</a:t>
            </a:r>
            <a:endParaRPr lang="en-US" sz="2700" dirty="0"/>
          </a:p>
          <a:p>
            <a:r>
              <a:rPr lang="en-US" sz="2700" kern="1200" dirty="0">
                <a:latin typeface="+mn-lt"/>
                <a:ea typeface="+mn-ea"/>
                <a:cs typeface="+mn-cs"/>
              </a:rPr>
              <a:t>Profile</a:t>
            </a:r>
          </a:p>
          <a:p>
            <a:pPr lvl="1"/>
            <a:r>
              <a:rPr lang="en-US" sz="2300" dirty="0"/>
              <a:t>LinkedIn: https://</a:t>
            </a:r>
            <a:r>
              <a:rPr lang="en-US" sz="2300" dirty="0" err="1"/>
              <a:t>www.linkedin.com</a:t>
            </a:r>
            <a:r>
              <a:rPr lang="en-US" sz="2300" dirty="0"/>
              <a:t>/in/ka-hung-lee-090634a7/</a:t>
            </a:r>
          </a:p>
          <a:p>
            <a:pPr lvl="1"/>
            <a:r>
              <a:rPr lang="en-US" sz="2300" dirty="0"/>
              <a:t>GitHub: https://</a:t>
            </a:r>
            <a:r>
              <a:rPr lang="en-US" sz="2300" dirty="0" err="1"/>
              <a:t>github.com</a:t>
            </a:r>
            <a:r>
              <a:rPr lang="en-US" sz="2300" dirty="0"/>
              <a:t>/</a:t>
            </a:r>
            <a:r>
              <a:rPr lang="en-US" sz="2300" dirty="0" err="1"/>
              <a:t>leekahung</a:t>
            </a:r>
            <a:endParaRPr lang="en-US" sz="2300" dirty="0"/>
          </a:p>
          <a:p>
            <a:pPr lvl="1"/>
            <a:r>
              <a:rPr lang="en-US" sz="2300" dirty="0"/>
              <a:t>Google Scholar: https://</a:t>
            </a:r>
            <a:r>
              <a:rPr lang="en-US" sz="2300" dirty="0" err="1"/>
              <a:t>scholar.google.com</a:t>
            </a:r>
            <a:r>
              <a:rPr lang="en-US" sz="2300" dirty="0"/>
              <a:t>/</a:t>
            </a:r>
            <a:r>
              <a:rPr lang="en-US" sz="2300" dirty="0" err="1"/>
              <a:t>citations?user</a:t>
            </a:r>
            <a:r>
              <a:rPr lang="en-US" sz="2300" dirty="0"/>
              <a:t>=</a:t>
            </a:r>
            <a:r>
              <a:rPr lang="en-US" sz="2300" dirty="0" err="1"/>
              <a:t>VfIHNYIAAAAJ&amp;hl</a:t>
            </a:r>
            <a:r>
              <a:rPr lang="en-US" sz="2300" dirty="0"/>
              <a:t>=</a:t>
            </a:r>
            <a:r>
              <a:rPr lang="en-US" sz="2300" dirty="0" err="1"/>
              <a:t>en</a:t>
            </a:r>
            <a:endParaRPr lang="en-US" sz="2300" dirty="0"/>
          </a:p>
          <a:p>
            <a:endParaRPr lang="en-US" sz="2700" kern="1200" dirty="0">
              <a:latin typeface="+mn-lt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120608301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Rectangle 23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425B5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0583158-3EAA-A743-A276-24484D9B7EE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Where is that sign?</a:t>
            </a:r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3B81349-3A7E-4A66-9ED9-66E6F8E29C4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9183" y="2454901"/>
            <a:ext cx="3441163" cy="4080255"/>
          </a:xfrm>
          <a:prstGeom prst="rect">
            <a:avLst/>
          </a:prstGeom>
          <a:solidFill>
            <a:srgbClr val="E3E63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4" name="Picture 13" descr="A traffic light has changed to green&#10;&#10;Description automatically generated with low confidence">
            <a:extLst>
              <a:ext uri="{FF2B5EF4-FFF2-40B4-BE49-F238E27FC236}">
                <a16:creationId xmlns:a16="http://schemas.microsoft.com/office/drawing/2014/main" id="{67914BF7-8AC0-D549-9B0E-F0BEC65B7D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835567" y="2667954"/>
            <a:ext cx="2444734" cy="3635293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4A37A7FF-19A5-40D8-8D0C-E780CBD330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941468" y="2454900"/>
            <a:ext cx="3441163" cy="4080255"/>
          </a:xfrm>
          <a:prstGeom prst="rect">
            <a:avLst/>
          </a:prstGeom>
          <a:solidFill>
            <a:srgbClr val="E3E633">
              <a:alpha val="20000"/>
            </a:srgbClr>
          </a:solidFill>
          <a:ln w="254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srgbClr val="FFFFFF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pic>
        <p:nvPicPr>
          <p:cNvPr id="15" name="Picture 14" descr="A road with trees on the side&#10;&#10;Description automatically generated with medium confidence">
            <a:extLst>
              <a:ext uri="{FF2B5EF4-FFF2-40B4-BE49-F238E27FC236}">
                <a16:creationId xmlns:a16="http://schemas.microsoft.com/office/drawing/2014/main" id="{37BCB4A8-D357-384E-AB63-A773C08F9D4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837473B0-CC2E-450A-ABE3-18F120FF3D39}">
                <a1611:picAttrSrcUrl xmlns:a1611="http://schemas.microsoft.com/office/drawing/2016/11/main" r:id="rId5"/>
              </a:ext>
            </a:extLst>
          </a:blip>
          <a:srcRect l="26972" t="2514" r="27901" b="11697"/>
          <a:stretch/>
        </p:blipFill>
        <p:spPr>
          <a:xfrm>
            <a:off x="4138970" y="3341223"/>
            <a:ext cx="3067358" cy="2288753"/>
          </a:xfrm>
          <a:prstGeom prst="rect">
            <a:avLst/>
          </a:prstGeom>
        </p:spPr>
      </p:pic>
      <p:sp>
        <p:nvSpPr>
          <p:cNvPr id="30" name="Rectangle 29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0212789-9C89-134A-81BE-DE8F10AC743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6057" y="762983"/>
            <a:ext cx="3515128" cy="5330923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However, there could be times when driver wish to: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Locate/Identify specific road signs at ease</a:t>
            </a:r>
          </a:p>
          <a:p>
            <a:pPr lvl="1"/>
            <a:r>
              <a:rPr lang="en-US" dirty="0">
                <a:solidFill>
                  <a:srgbClr val="FFFFFF"/>
                </a:solidFill>
              </a:rPr>
              <a:t>Be made aware of upcoming road signs</a:t>
            </a:r>
          </a:p>
          <a:p>
            <a:r>
              <a:rPr lang="en-US" sz="2400" dirty="0">
                <a:solidFill>
                  <a:srgbClr val="FFFFFF"/>
                </a:solidFill>
              </a:rPr>
              <a:t>To solve this problem, we could create a program that could detect specific road signs</a:t>
            </a:r>
          </a:p>
        </p:txBody>
      </p:sp>
    </p:spTree>
    <p:extLst>
      <p:ext uri="{BB962C8B-B14F-4D97-AF65-F5344CB8AC3E}">
        <p14:creationId xmlns:p14="http://schemas.microsoft.com/office/powerpoint/2010/main" val="189746443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B50AB553-2A96-4A92-96F2-93548E09695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10000">
                <a:schemeClr val="bg2">
                  <a:alpha val="68000"/>
                </a:schemeClr>
              </a:gs>
              <a:gs pos="85000">
                <a:schemeClr val="bg2">
                  <a:alpha val="97000"/>
                </a:schemeClr>
              </a:gs>
            </a:gsLst>
            <a:path path="circle">
              <a:fillToRect l="50000" t="50000" r="50000" b="50000"/>
            </a:path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79600958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57309371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2429659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236679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Rectangle 3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8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Original Dataset</a:t>
            </a:r>
          </a:p>
        </p:txBody>
      </p:sp>
      <p:pic>
        <p:nvPicPr>
          <p:cNvPr id="17" name="Picture 16" descr="A picture containing text, light, traffic, outdoor&#10;&#10;Description automatically generated">
            <a:extLst>
              <a:ext uri="{FF2B5EF4-FFF2-40B4-BE49-F238E27FC236}">
                <a16:creationId xmlns:a16="http://schemas.microsoft.com/office/drawing/2014/main" id="{2E414A09-E366-E44C-8CC2-B113FF4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8" r="2060" b="1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51A6583B-4C16-1F44-A3A3-A4D558AE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7" b="18298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13" name="Picture 12" descr="A picture containing text, outdoor, sign, pole&#10;&#10;Description automatically generated">
            <a:extLst>
              <a:ext uri="{FF2B5EF4-FFF2-40B4-BE49-F238E27FC236}">
                <a16:creationId xmlns:a16="http://schemas.microsoft.com/office/drawing/2014/main" id="{8A2B0292-0515-6847-8C1C-63C0E141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2" b="35945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38" name="Rectangle 3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Source: </a:t>
            </a:r>
            <a:r>
              <a:rPr lang="en-US" sz="2400" dirty="0">
                <a:solidFill>
                  <a:srgbClr val="FFFFFF"/>
                </a:solidFill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https://www.kaggle.com/andrewmvd/road-sign-detection</a:t>
            </a:r>
            <a:endParaRPr lang="en-US" sz="2400" dirty="0">
              <a:solidFill>
                <a:srgbClr val="FFFFFF"/>
              </a:solidFill>
            </a:endParaRPr>
          </a:p>
          <a:p>
            <a:r>
              <a:rPr lang="en-US" sz="2400" dirty="0">
                <a:solidFill>
                  <a:srgbClr val="FFFFFF"/>
                </a:solidFill>
              </a:rPr>
              <a:t>877 images with 4 classes (</a:t>
            </a:r>
            <a:r>
              <a:rPr lang="en-US" sz="2400" dirty="0" err="1">
                <a:solidFill>
                  <a:srgbClr val="FFFFFF"/>
                </a:solidFill>
              </a:rPr>
              <a:t>trafficlight</a:t>
            </a:r>
            <a:r>
              <a:rPr lang="en-US" sz="2400" dirty="0">
                <a:solidFill>
                  <a:srgbClr val="FFFFFF"/>
                </a:solidFill>
              </a:rPr>
              <a:t>, stop, </a:t>
            </a:r>
            <a:r>
              <a:rPr lang="en-US" sz="2400" dirty="0" err="1">
                <a:solidFill>
                  <a:srgbClr val="FFFFFF"/>
                </a:solidFill>
              </a:rPr>
              <a:t>speedlimit</a:t>
            </a:r>
            <a:r>
              <a:rPr lang="en-US" sz="2400" dirty="0">
                <a:solidFill>
                  <a:srgbClr val="FFFFFF"/>
                </a:solidFill>
              </a:rPr>
              <a:t>, crosswalk)</a:t>
            </a:r>
          </a:p>
        </p:txBody>
      </p:sp>
    </p:spTree>
    <p:extLst>
      <p:ext uri="{BB962C8B-B14F-4D97-AF65-F5344CB8AC3E}">
        <p14:creationId xmlns:p14="http://schemas.microsoft.com/office/powerpoint/2010/main" val="3494524775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35" name="Table 35">
            <a:extLst>
              <a:ext uri="{FF2B5EF4-FFF2-40B4-BE49-F238E27FC236}">
                <a16:creationId xmlns:a16="http://schemas.microsoft.com/office/drawing/2014/main" id="{FFCDA65F-5938-FE46-9A85-98195F39EDF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12264226"/>
              </p:ext>
            </p:extLst>
          </p:nvPr>
        </p:nvGraphicFramePr>
        <p:xfrm>
          <a:off x="2151756" y="2904565"/>
          <a:ext cx="7888488" cy="2781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972122">
                  <a:extLst>
                    <a:ext uri="{9D8B030D-6E8A-4147-A177-3AD203B41FA5}">
                      <a16:colId xmlns:a16="http://schemas.microsoft.com/office/drawing/2014/main" val="328199921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40692506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2946133953"/>
                    </a:ext>
                  </a:extLst>
                </a:gridCol>
                <a:gridCol w="1972122">
                  <a:extLst>
                    <a:ext uri="{9D8B030D-6E8A-4147-A177-3AD203B41FA5}">
                      <a16:colId xmlns:a16="http://schemas.microsoft.com/office/drawing/2014/main" val="3502472452"/>
                    </a:ext>
                  </a:extLst>
                </a:gridCol>
              </a:tblGrid>
              <a:tr h="131300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894702836"/>
                  </a:ext>
                </a:extLst>
              </a:tr>
              <a:tr h="3672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Label Name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5546614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trafficlight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stop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err="1"/>
                        <a:t>speedlimit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crosswalk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38968788"/>
                  </a:ext>
                </a:extLst>
              </a:tr>
              <a:tr h="367200">
                <a:tc gridSpan="4">
                  <a:txBody>
                    <a:bodyPr/>
                    <a:lstStyle/>
                    <a:p>
                      <a:pPr algn="ctr"/>
                      <a:r>
                        <a:rPr lang="en-US" dirty="0"/>
                        <a:t>Total</a:t>
                      </a:r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algn="ctr"/>
                      <a:endParaRPr 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67196167"/>
                  </a:ext>
                </a:extLst>
              </a:tr>
              <a:tr h="367200"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170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783 labels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200 labels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82490829"/>
                  </a:ext>
                </a:extLst>
              </a:tr>
            </a:tbl>
          </a:graphicData>
        </a:graphic>
      </p:graphicFrame>
      <p:sp>
        <p:nvSpPr>
          <p:cNvPr id="2" name="Title 1">
            <a:extLst>
              <a:ext uri="{FF2B5EF4-FFF2-40B4-BE49-F238E27FC236}">
                <a16:creationId xmlns:a16="http://schemas.microsoft.com/office/drawing/2014/main" id="{B742CC59-7787-3346-BDAF-41FF9D7D496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Number of Labels</a:t>
            </a:r>
          </a:p>
        </p:txBody>
      </p:sp>
      <p:pic>
        <p:nvPicPr>
          <p:cNvPr id="8" name="Picture 7" descr="A stop sign with street signs on top&#10;&#10;Description automatically generated with low confidence">
            <a:extLst>
              <a:ext uri="{FF2B5EF4-FFF2-40B4-BE49-F238E27FC236}">
                <a16:creationId xmlns:a16="http://schemas.microsoft.com/office/drawing/2014/main" id="{E94F5D36-18D8-FA40-B120-C2195F2B9828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55" t="39469" r="8195" b="4281"/>
          <a:stretch/>
        </p:blipFill>
        <p:spPr>
          <a:xfrm>
            <a:off x="4667729" y="3129928"/>
            <a:ext cx="994878" cy="865112"/>
          </a:xfrm>
          <a:prstGeom prst="rect">
            <a:avLst/>
          </a:prstGeom>
        </p:spPr>
      </p:pic>
      <p:pic>
        <p:nvPicPr>
          <p:cNvPr id="19" name="Picture 18" descr="A traffic light has changed to red&#10;&#10;Description automatically generated with medium confidence">
            <a:extLst>
              <a:ext uri="{FF2B5EF4-FFF2-40B4-BE49-F238E27FC236}">
                <a16:creationId xmlns:a16="http://schemas.microsoft.com/office/drawing/2014/main" id="{06CEA217-6BBE-C94A-8E8E-FEA115E97B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23617" y="3048385"/>
            <a:ext cx="844897" cy="1056121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F96DB9A8-D750-4342-B6F0-DEB283B5A80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44250" t="36500" r="24250" b="37394"/>
          <a:stretch/>
        </p:blipFill>
        <p:spPr>
          <a:xfrm>
            <a:off x="6641814" y="3046168"/>
            <a:ext cx="934499" cy="1032632"/>
          </a:xfrm>
          <a:prstGeom prst="rect">
            <a:avLst/>
          </a:prstGeom>
        </p:spPr>
      </p:pic>
      <p:pic>
        <p:nvPicPr>
          <p:cNvPr id="22" name="Picture 21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EF278691-6ADF-C949-981E-0324A3EEC996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5231" t="13772" r="20163" b="24458"/>
          <a:stretch/>
        </p:blipFill>
        <p:spPr>
          <a:xfrm>
            <a:off x="8438475" y="3046168"/>
            <a:ext cx="1209112" cy="1032632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B5E04752-A6EB-EF4A-8430-C8284CAAA243}"/>
              </a:ext>
            </a:extLst>
          </p:cNvPr>
          <p:cNvSpPr txBox="1"/>
          <p:nvPr/>
        </p:nvSpPr>
        <p:spPr>
          <a:xfrm>
            <a:off x="179634" y="1546873"/>
            <a:ext cx="11832732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dirty="0"/>
              <a:t>Original dataset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9832495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8E51216F-501A-4CB3-84FE-460CC748228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bg2">
                <a:shade val="45000"/>
                <a:satMod val="135000"/>
              </a:schemeClr>
              <a:prstClr val="white"/>
            </a:duotone>
          </a:blip>
          <a:srcRect t="25325" b="9457"/>
          <a:stretch/>
        </p:blipFill>
        <p:spPr>
          <a:xfrm>
            <a:off x="20" y="10"/>
            <a:ext cx="12191980" cy="6857990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9253340-6F3F-2849-B7FB-3817B6286BB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</p:spPr>
        <p:txBody>
          <a:bodyPr>
            <a:normAutofit/>
          </a:bodyPr>
          <a:lstStyle/>
          <a:p>
            <a:r>
              <a:rPr lang="en-US" dirty="0"/>
              <a:t>Project Plan</a:t>
            </a:r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D90D7136-D911-4C35-B28C-0B46F4B4CAE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69004050"/>
              </p:ext>
            </p:extLst>
          </p:nvPr>
        </p:nvGraphicFramePr>
        <p:xfrm>
          <a:off x="838200" y="1825625"/>
          <a:ext cx="10515600" cy="43513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09955773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4038CB10-1F5C-4D54-9DF7-12586DE5B00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27546" y="321732"/>
            <a:ext cx="7058307" cy="1964266"/>
          </a:xfrm>
          <a:prstGeom prst="rect">
            <a:avLst/>
          </a:prstGeom>
          <a:solidFill>
            <a:srgbClr val="65809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524F3304-CCF8-1242-92AC-74162EABB51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24256" y="491260"/>
            <a:ext cx="6594189" cy="1625210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rgbClr val="FFFFFF"/>
                </a:solidFill>
              </a:rPr>
              <a:t>Preprocessing Data</a:t>
            </a:r>
          </a:p>
        </p:txBody>
      </p:sp>
      <p:pic>
        <p:nvPicPr>
          <p:cNvPr id="17" name="Picture 16" descr="A picture containing text, light, traffic, outdoor&#10;&#10;Description automatically generated">
            <a:extLst>
              <a:ext uri="{FF2B5EF4-FFF2-40B4-BE49-F238E27FC236}">
                <a16:creationId xmlns:a16="http://schemas.microsoft.com/office/drawing/2014/main" id="{2E414A09-E366-E44C-8CC2-B113FF432F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41408" r="2060" b="1"/>
          <a:stretch/>
        </p:blipFill>
        <p:spPr>
          <a:xfrm>
            <a:off x="327549" y="2454903"/>
            <a:ext cx="3442801" cy="4080254"/>
          </a:xfrm>
          <a:prstGeom prst="rect">
            <a:avLst/>
          </a:prstGeom>
        </p:spPr>
      </p:pic>
      <p:pic>
        <p:nvPicPr>
          <p:cNvPr id="21" name="Picture 20" descr="A picture containing text, sky, outdoor, sign&#10;&#10;Description automatically generated">
            <a:extLst>
              <a:ext uri="{FF2B5EF4-FFF2-40B4-BE49-F238E27FC236}">
                <a16:creationId xmlns:a16="http://schemas.microsoft.com/office/drawing/2014/main" id="{51A6583B-4C16-1F44-A3A3-A4D558AED4F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6367" b="18298"/>
          <a:stretch/>
        </p:blipFill>
        <p:spPr>
          <a:xfrm>
            <a:off x="3942260" y="2454902"/>
            <a:ext cx="3442803" cy="1958184"/>
          </a:xfrm>
          <a:prstGeom prst="rect">
            <a:avLst/>
          </a:prstGeom>
        </p:spPr>
      </p:pic>
      <p:pic>
        <p:nvPicPr>
          <p:cNvPr id="13" name="Picture 12" descr="A picture containing text, outdoor, sign, pole&#10;&#10;Description automatically generated">
            <a:extLst>
              <a:ext uri="{FF2B5EF4-FFF2-40B4-BE49-F238E27FC236}">
                <a16:creationId xmlns:a16="http://schemas.microsoft.com/office/drawing/2014/main" id="{8A2B0292-0515-6847-8C1C-63C0E141DE92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482" b="35945"/>
          <a:stretch/>
        </p:blipFill>
        <p:spPr>
          <a:xfrm>
            <a:off x="3941061" y="4572285"/>
            <a:ext cx="3447288" cy="1956816"/>
          </a:xfrm>
          <a:prstGeom prst="rect">
            <a:avLst/>
          </a:prstGeom>
        </p:spPr>
      </p:pic>
      <p:sp>
        <p:nvSpPr>
          <p:cNvPr id="28" name="Rectangle 27">
            <a:extLst>
              <a:ext uri="{FF2B5EF4-FFF2-40B4-BE49-F238E27FC236}">
                <a16:creationId xmlns:a16="http://schemas.microsoft.com/office/drawing/2014/main" id="{73ED6512-6858-4552-B699-9A97FE9A4EA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7556975" y="321732"/>
            <a:ext cx="4313293" cy="6214534"/>
          </a:xfrm>
          <a:prstGeom prst="rect">
            <a:avLst/>
          </a:prstGeom>
          <a:solidFill>
            <a:srgbClr val="5959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E97D46-7440-284E-9934-2D7D8B47B1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57973" y="763523"/>
            <a:ext cx="3511296" cy="5330952"/>
          </a:xfrm>
        </p:spPr>
        <p:txBody>
          <a:bodyPr anchor="ctr">
            <a:normAutofit/>
          </a:bodyPr>
          <a:lstStyle/>
          <a:p>
            <a:r>
              <a:rPr lang="en-US" sz="2400" dirty="0">
                <a:solidFill>
                  <a:srgbClr val="FFFFFF"/>
                </a:solidFill>
              </a:rPr>
              <a:t>Although the dataset already came with “ground-truths”, they need to be verified</a:t>
            </a:r>
          </a:p>
          <a:p>
            <a:r>
              <a:rPr lang="en-US" sz="2400" dirty="0">
                <a:solidFill>
                  <a:srgbClr val="FFFFFF"/>
                </a:solidFill>
              </a:rPr>
              <a:t>All labels/annotations were checked using </a:t>
            </a:r>
            <a:r>
              <a:rPr lang="en-US" sz="2400" dirty="0" err="1">
                <a:solidFill>
                  <a:srgbClr val="FFFFFF"/>
                </a:solidFill>
              </a:rPr>
              <a:t>LabelImg</a:t>
            </a:r>
            <a:endParaRPr lang="en-US" sz="2400" dirty="0">
              <a:solidFill>
                <a:srgbClr val="FFFFFF"/>
              </a:solidFill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532BE6A-22F5-DA45-83B3-AC827DD24559}"/>
              </a:ext>
            </a:extLst>
          </p:cNvPr>
          <p:cNvSpPr/>
          <p:nvPr/>
        </p:nvSpPr>
        <p:spPr>
          <a:xfrm>
            <a:off x="1280161" y="2849879"/>
            <a:ext cx="1493520" cy="367922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33BFA719-584D-5341-92E5-2FB6CC2CE596}"/>
              </a:ext>
            </a:extLst>
          </p:cNvPr>
          <p:cNvSpPr/>
          <p:nvPr/>
        </p:nvSpPr>
        <p:spPr>
          <a:xfrm>
            <a:off x="5227320" y="2849878"/>
            <a:ext cx="1066800" cy="1143001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81DA0682-4128-EB46-AFC3-786D91CCE3A7}"/>
              </a:ext>
            </a:extLst>
          </p:cNvPr>
          <p:cNvSpPr/>
          <p:nvPr/>
        </p:nvSpPr>
        <p:spPr>
          <a:xfrm>
            <a:off x="4657820" y="5410200"/>
            <a:ext cx="1179099" cy="1118902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646415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4554</TotalTime>
  <Words>914</Words>
  <Application>Microsoft Macintosh PowerPoint</Application>
  <PresentationFormat>Widescreen</PresentationFormat>
  <Paragraphs>277</Paragraphs>
  <Slides>29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29</vt:i4>
      </vt:variant>
    </vt:vector>
  </HeadingPairs>
  <TitlesOfParts>
    <vt:vector size="34" baseType="lpstr">
      <vt:lpstr>Arial</vt:lpstr>
      <vt:lpstr>Calibri</vt:lpstr>
      <vt:lpstr>Calibri Light</vt:lpstr>
      <vt:lpstr>Tw Cen MT</vt:lpstr>
      <vt:lpstr>Office Theme</vt:lpstr>
      <vt:lpstr>Object Tracking and Detection of Road Signs</vt:lpstr>
      <vt:lpstr>Motivation</vt:lpstr>
      <vt:lpstr>Where is that sign?</vt:lpstr>
      <vt:lpstr>Project Plan</vt:lpstr>
      <vt:lpstr>Project Plan</vt:lpstr>
      <vt:lpstr>Original Dataset</vt:lpstr>
      <vt:lpstr>Number of Labels</vt:lpstr>
      <vt:lpstr>Project Plan</vt:lpstr>
      <vt:lpstr>Preprocessing Data</vt:lpstr>
      <vt:lpstr>LabelImg</vt:lpstr>
      <vt:lpstr>Number of Labels</vt:lpstr>
      <vt:lpstr>Additional Data and Augmentation</vt:lpstr>
      <vt:lpstr>Number of Labels</vt:lpstr>
      <vt:lpstr>Number of Labels</vt:lpstr>
      <vt:lpstr>Project Plan</vt:lpstr>
      <vt:lpstr>What this entails?</vt:lpstr>
      <vt:lpstr>What this entails?</vt:lpstr>
      <vt:lpstr>PowerPoint Presentation</vt:lpstr>
      <vt:lpstr>Common Approaches</vt:lpstr>
      <vt:lpstr>Common Approaches</vt:lpstr>
      <vt:lpstr>Common Approaches</vt:lpstr>
      <vt:lpstr>Our Model: SSD Approach</vt:lpstr>
      <vt:lpstr>Model Evaluation</vt:lpstr>
      <vt:lpstr>Validation Set</vt:lpstr>
      <vt:lpstr>Model Performance (Validation Set)</vt:lpstr>
      <vt:lpstr>Project Plan</vt:lpstr>
      <vt:lpstr>Video Test and Conclusions</vt:lpstr>
      <vt:lpstr>Potential Improvements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Object Detector for Road Signs</dc:title>
  <dc:creator>Lee, Ka Hung</dc:creator>
  <cp:lastModifiedBy>Lee, Ka Hung</cp:lastModifiedBy>
  <cp:revision>20</cp:revision>
  <dcterms:created xsi:type="dcterms:W3CDTF">2021-10-18T22:16:32Z</dcterms:created>
  <dcterms:modified xsi:type="dcterms:W3CDTF">2021-11-11T23:37:08Z</dcterms:modified>
</cp:coreProperties>
</file>